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85" r:id="rId4"/>
    <p:sldMasterId id="2147484503" r:id="rId5"/>
  </p:sldMasterIdLst>
  <p:notesMasterIdLst>
    <p:notesMasterId r:id="rId12"/>
  </p:notesMasterIdLst>
  <p:handoutMasterIdLst>
    <p:handoutMasterId r:id="rId13"/>
  </p:handoutMasterIdLst>
  <p:sldIdLst>
    <p:sldId id="256" r:id="rId6"/>
    <p:sldId id="275" r:id="rId7"/>
    <p:sldId id="257" r:id="rId8"/>
    <p:sldId id="259" r:id="rId9"/>
    <p:sldId id="277" r:id="rId10"/>
    <p:sldId id="27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3E96E9-01EB-0432-DAE0-EA4BEE6E65C2}" name="Teresa Maynes" initials="TM" userId="71147c7e16c3f50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86839" autoAdjust="0"/>
  </p:normalViewPr>
  <p:slideViewPr>
    <p:cSldViewPr snapToGrid="0" showGuides="1">
      <p:cViewPr varScale="1">
        <p:scale>
          <a:sx n="99" d="100"/>
          <a:sy n="99"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di, Robinder" userId="5f4ea36a-b708-49d1-afd3-47d5c1a94c6c" providerId="ADAL" clId="{AE08A154-B88E-4D58-A1E1-5C962CE9BF14}"/>
    <pc:docChg chg="undo redo custSel addSld delSld modSld sldOrd modMainMaster">
      <pc:chgData name="Bedi, Robinder" userId="5f4ea36a-b708-49d1-afd3-47d5c1a94c6c" providerId="ADAL" clId="{AE08A154-B88E-4D58-A1E1-5C962CE9BF14}" dt="2023-02-06T02:36:33.209" v="419"/>
      <pc:docMkLst>
        <pc:docMk/>
      </pc:docMkLst>
      <pc:sldChg chg="addSp modSp mod">
        <pc:chgData name="Bedi, Robinder" userId="5f4ea36a-b708-49d1-afd3-47d5c1a94c6c" providerId="ADAL" clId="{AE08A154-B88E-4D58-A1E1-5C962CE9BF14}" dt="2023-02-06T02:22:26.822" v="188" actId="14100"/>
        <pc:sldMkLst>
          <pc:docMk/>
          <pc:sldMk cId="1652133998" sldId="256"/>
        </pc:sldMkLst>
        <pc:spChg chg="mod">
          <ac:chgData name="Bedi, Robinder" userId="5f4ea36a-b708-49d1-afd3-47d5c1a94c6c" providerId="ADAL" clId="{AE08A154-B88E-4D58-A1E1-5C962CE9BF14}" dt="2023-02-06T02:22:26.822" v="188" actId="14100"/>
          <ac:spMkLst>
            <pc:docMk/>
            <pc:sldMk cId="1652133998" sldId="256"/>
            <ac:spMk id="6" creationId="{00000000-0000-0000-0000-000000000000}"/>
          </ac:spMkLst>
        </pc:spChg>
        <pc:spChg chg="mod">
          <ac:chgData name="Bedi, Robinder" userId="5f4ea36a-b708-49d1-afd3-47d5c1a94c6c" providerId="ADAL" clId="{AE08A154-B88E-4D58-A1E1-5C962CE9BF14}" dt="2023-02-06T02:19:34.905" v="157" actId="20577"/>
          <ac:spMkLst>
            <pc:docMk/>
            <pc:sldMk cId="1652133998" sldId="256"/>
            <ac:spMk id="7" creationId="{00000000-0000-0000-0000-000000000000}"/>
          </ac:spMkLst>
        </pc:spChg>
        <pc:picChg chg="mod">
          <ac:chgData name="Bedi, Robinder" userId="5f4ea36a-b708-49d1-afd3-47d5c1a94c6c" providerId="ADAL" clId="{AE08A154-B88E-4D58-A1E1-5C962CE9BF14}" dt="2023-02-06T02:22:10.279" v="185" actId="1076"/>
          <ac:picMkLst>
            <pc:docMk/>
            <pc:sldMk cId="1652133998" sldId="256"/>
            <ac:picMk id="2" creationId="{E537A593-D023-4A27-A593-928D9CF361E4}"/>
          </ac:picMkLst>
        </pc:picChg>
        <pc:picChg chg="mod">
          <ac:chgData name="Bedi, Robinder" userId="5f4ea36a-b708-49d1-afd3-47d5c1a94c6c" providerId="ADAL" clId="{AE08A154-B88E-4D58-A1E1-5C962CE9BF14}" dt="2023-02-06T02:22:06.421" v="183" actId="1076"/>
          <ac:picMkLst>
            <pc:docMk/>
            <pc:sldMk cId="1652133998" sldId="256"/>
            <ac:picMk id="3" creationId="{572EFFA1-0D1F-443A-8113-DD7A4ECB9BF5}"/>
          </ac:picMkLst>
        </pc:picChg>
        <pc:picChg chg="add mod">
          <ac:chgData name="Bedi, Robinder" userId="5f4ea36a-b708-49d1-afd3-47d5c1a94c6c" providerId="ADAL" clId="{AE08A154-B88E-4D58-A1E1-5C962CE9BF14}" dt="2023-02-06T02:20:42.391" v="163" actId="1076"/>
          <ac:picMkLst>
            <pc:docMk/>
            <pc:sldMk cId="1652133998" sldId="256"/>
            <ac:picMk id="4" creationId="{6CF1512C-39C8-4C46-84DA-6E6F11DFAFC6}"/>
          </ac:picMkLst>
        </pc:picChg>
        <pc:picChg chg="add mod">
          <ac:chgData name="Bedi, Robinder" userId="5f4ea36a-b708-49d1-afd3-47d5c1a94c6c" providerId="ADAL" clId="{AE08A154-B88E-4D58-A1E1-5C962CE9BF14}" dt="2023-02-06T02:21:34.894" v="173" actId="1076"/>
          <ac:picMkLst>
            <pc:docMk/>
            <pc:sldMk cId="1652133998" sldId="256"/>
            <ac:picMk id="5" creationId="{8A222FCD-E8BA-405E-BE64-0A9F8D813896}"/>
          </ac:picMkLst>
        </pc:picChg>
        <pc:picChg chg="add mod">
          <ac:chgData name="Bedi, Robinder" userId="5f4ea36a-b708-49d1-afd3-47d5c1a94c6c" providerId="ADAL" clId="{AE08A154-B88E-4D58-A1E1-5C962CE9BF14}" dt="2023-02-06T02:21:44.116" v="176" actId="1076"/>
          <ac:picMkLst>
            <pc:docMk/>
            <pc:sldMk cId="1652133998" sldId="256"/>
            <ac:picMk id="8" creationId="{3374759E-8A66-4E97-BA43-D81E1090C075}"/>
          </ac:picMkLst>
        </pc:picChg>
      </pc:sldChg>
      <pc:sldChg chg="modSp mod modNotesTx">
        <pc:chgData name="Bedi, Robinder" userId="5f4ea36a-b708-49d1-afd3-47d5c1a94c6c" providerId="ADAL" clId="{AE08A154-B88E-4D58-A1E1-5C962CE9BF14}" dt="2023-02-06T02:29:22.209" v="264" actId="20577"/>
        <pc:sldMkLst>
          <pc:docMk/>
          <pc:sldMk cId="1654255301" sldId="257"/>
        </pc:sldMkLst>
        <pc:spChg chg="mod">
          <ac:chgData name="Bedi, Robinder" userId="5f4ea36a-b708-49d1-afd3-47d5c1a94c6c" providerId="ADAL" clId="{AE08A154-B88E-4D58-A1E1-5C962CE9BF14}" dt="2023-02-06T02:18:42.004" v="36" actId="1076"/>
          <ac:spMkLst>
            <pc:docMk/>
            <pc:sldMk cId="1654255301" sldId="257"/>
            <ac:spMk id="13" creationId="{00000000-0000-0000-0000-000000000000}"/>
          </ac:spMkLst>
        </pc:spChg>
        <pc:spChg chg="mod">
          <ac:chgData name="Bedi, Robinder" userId="5f4ea36a-b708-49d1-afd3-47d5c1a94c6c" providerId="ADAL" clId="{AE08A154-B88E-4D58-A1E1-5C962CE9BF14}" dt="2023-02-06T02:29:22.209" v="264" actId="20577"/>
          <ac:spMkLst>
            <pc:docMk/>
            <pc:sldMk cId="1654255301" sldId="257"/>
            <ac:spMk id="14" creationId="{00000000-0000-0000-0000-000000000000}"/>
          </ac:spMkLst>
        </pc:spChg>
      </pc:sldChg>
      <pc:sldChg chg="addSp delSp modSp mod">
        <pc:chgData name="Bedi, Robinder" userId="5f4ea36a-b708-49d1-afd3-47d5c1a94c6c" providerId="ADAL" clId="{AE08A154-B88E-4D58-A1E1-5C962CE9BF14}" dt="2023-02-06T02:33:06.854" v="277" actId="2711"/>
        <pc:sldMkLst>
          <pc:docMk/>
          <pc:sldMk cId="2853788422" sldId="259"/>
        </pc:sldMkLst>
        <pc:spChg chg="mod">
          <ac:chgData name="Bedi, Robinder" userId="5f4ea36a-b708-49d1-afd3-47d5c1a94c6c" providerId="ADAL" clId="{AE08A154-B88E-4D58-A1E1-5C962CE9BF14}" dt="2023-02-06T02:33:06.854" v="277" actId="2711"/>
          <ac:spMkLst>
            <pc:docMk/>
            <pc:sldMk cId="2853788422" sldId="259"/>
            <ac:spMk id="3" creationId="{00000000-0000-0000-0000-000000000000}"/>
          </ac:spMkLst>
        </pc:spChg>
        <pc:spChg chg="add del mod">
          <ac:chgData name="Bedi, Robinder" userId="5f4ea36a-b708-49d1-afd3-47d5c1a94c6c" providerId="ADAL" clId="{AE08A154-B88E-4D58-A1E1-5C962CE9BF14}" dt="2023-02-06T02:29:45.264" v="267" actId="478"/>
          <ac:spMkLst>
            <pc:docMk/>
            <pc:sldMk cId="2853788422" sldId="259"/>
            <ac:spMk id="5" creationId="{A3237189-18CA-4C22-8778-3C5284A2B40F}"/>
          </ac:spMkLst>
        </pc:spChg>
      </pc:sldChg>
      <pc:sldChg chg="addSp delSp modSp mod">
        <pc:chgData name="Bedi, Robinder" userId="5f4ea36a-b708-49d1-afd3-47d5c1a94c6c" providerId="ADAL" clId="{AE08A154-B88E-4D58-A1E1-5C962CE9BF14}" dt="2023-02-06T02:24:13.240" v="213" actId="115"/>
        <pc:sldMkLst>
          <pc:docMk/>
          <pc:sldMk cId="819960430" sldId="275"/>
        </pc:sldMkLst>
        <pc:spChg chg="mod">
          <ac:chgData name="Bedi, Robinder" userId="5f4ea36a-b708-49d1-afd3-47d5c1a94c6c" providerId="ADAL" clId="{AE08A154-B88E-4D58-A1E1-5C962CE9BF14}" dt="2023-02-06T02:23:33.762" v="198"/>
          <ac:spMkLst>
            <pc:docMk/>
            <pc:sldMk cId="819960430" sldId="275"/>
            <ac:spMk id="3" creationId="{4CB532CD-077B-47D4-86A2-D52D11334DF3}"/>
          </ac:spMkLst>
        </pc:spChg>
        <pc:spChg chg="add mod">
          <ac:chgData name="Bedi, Robinder" userId="5f4ea36a-b708-49d1-afd3-47d5c1a94c6c" providerId="ADAL" clId="{AE08A154-B88E-4D58-A1E1-5C962CE9BF14}" dt="2023-02-06T02:24:13.240" v="213" actId="115"/>
          <ac:spMkLst>
            <pc:docMk/>
            <pc:sldMk cId="819960430" sldId="275"/>
            <ac:spMk id="4" creationId="{E44C2D5C-A134-452A-93A7-D304C0012CA7}"/>
          </ac:spMkLst>
        </pc:spChg>
        <pc:spChg chg="del">
          <ac:chgData name="Bedi, Robinder" userId="5f4ea36a-b708-49d1-afd3-47d5c1a94c6c" providerId="ADAL" clId="{AE08A154-B88E-4D58-A1E1-5C962CE9BF14}" dt="2023-02-06T02:22:36.685" v="189" actId="478"/>
          <ac:spMkLst>
            <pc:docMk/>
            <pc:sldMk cId="819960430" sldId="275"/>
            <ac:spMk id="9" creationId="{53BBEEAF-0B07-4D0A-8530-8CBC303560FD}"/>
          </ac:spMkLst>
        </pc:spChg>
        <pc:picChg chg="del">
          <ac:chgData name="Bedi, Robinder" userId="5f4ea36a-b708-49d1-afd3-47d5c1a94c6c" providerId="ADAL" clId="{AE08A154-B88E-4D58-A1E1-5C962CE9BF14}" dt="2023-02-06T02:22:39.455" v="191" actId="478"/>
          <ac:picMkLst>
            <pc:docMk/>
            <pc:sldMk cId="819960430" sldId="275"/>
            <ac:picMk id="2" creationId="{AFDB2C0F-67AA-428B-96BD-BD295680A74B}"/>
          </ac:picMkLst>
        </pc:picChg>
        <pc:picChg chg="del">
          <ac:chgData name="Bedi, Robinder" userId="5f4ea36a-b708-49d1-afd3-47d5c1a94c6c" providerId="ADAL" clId="{AE08A154-B88E-4D58-A1E1-5C962CE9BF14}" dt="2023-02-06T02:22:38.524" v="190" actId="478"/>
          <ac:picMkLst>
            <pc:docMk/>
            <pc:sldMk cId="819960430" sldId="275"/>
            <ac:picMk id="5" creationId="{36B77D28-9C4F-4AAF-A764-A1D8E58DCBBE}"/>
          </ac:picMkLst>
        </pc:picChg>
      </pc:sldChg>
      <pc:sldChg chg="addSp delSp modSp mod">
        <pc:chgData name="Bedi, Robinder" userId="5f4ea36a-b708-49d1-afd3-47d5c1a94c6c" providerId="ADAL" clId="{AE08A154-B88E-4D58-A1E1-5C962CE9BF14}" dt="2023-02-06T02:36:33.209" v="419"/>
        <pc:sldMkLst>
          <pc:docMk/>
          <pc:sldMk cId="945033155" sldId="276"/>
        </pc:sldMkLst>
        <pc:spChg chg="mod">
          <ac:chgData name="Bedi, Robinder" userId="5f4ea36a-b708-49d1-afd3-47d5c1a94c6c" providerId="ADAL" clId="{AE08A154-B88E-4D58-A1E1-5C962CE9BF14}" dt="2023-02-06T02:35:00.122" v="347" actId="1076"/>
          <ac:spMkLst>
            <pc:docMk/>
            <pc:sldMk cId="945033155" sldId="276"/>
            <ac:spMk id="2" creationId="{0442A10F-D605-4537-8E73-52738DD1D063}"/>
          </ac:spMkLst>
        </pc:spChg>
        <pc:spChg chg="mod">
          <ac:chgData name="Bedi, Robinder" userId="5f4ea36a-b708-49d1-afd3-47d5c1a94c6c" providerId="ADAL" clId="{AE08A154-B88E-4D58-A1E1-5C962CE9BF14}" dt="2023-02-06T02:36:33.209" v="419"/>
          <ac:spMkLst>
            <pc:docMk/>
            <pc:sldMk cId="945033155" sldId="276"/>
            <ac:spMk id="3" creationId="{139A91FB-5F82-4C70-B1B6-F21BBC4283CD}"/>
          </ac:spMkLst>
        </pc:spChg>
        <pc:spChg chg="add del mod">
          <ac:chgData name="Bedi, Robinder" userId="5f4ea36a-b708-49d1-afd3-47d5c1a94c6c" providerId="ADAL" clId="{AE08A154-B88E-4D58-A1E1-5C962CE9BF14}" dt="2023-02-06T02:34:42.712" v="343" actId="478"/>
          <ac:spMkLst>
            <pc:docMk/>
            <pc:sldMk cId="945033155" sldId="276"/>
            <ac:spMk id="4" creationId="{7A2A6488-6AC0-4047-BB98-C46EB6A9DEF0}"/>
          </ac:spMkLst>
        </pc:spChg>
      </pc:sldChg>
      <pc:sldChg chg="delSp modSp new mod ord">
        <pc:chgData name="Bedi, Robinder" userId="5f4ea36a-b708-49d1-afd3-47d5c1a94c6c" providerId="ADAL" clId="{AE08A154-B88E-4D58-A1E1-5C962CE9BF14}" dt="2023-02-06T02:34:01.474" v="288" actId="20577"/>
        <pc:sldMkLst>
          <pc:docMk/>
          <pc:sldMk cId="4050446563" sldId="277"/>
        </pc:sldMkLst>
        <pc:spChg chg="del">
          <ac:chgData name="Bedi, Robinder" userId="5f4ea36a-b708-49d1-afd3-47d5c1a94c6c" providerId="ADAL" clId="{AE08A154-B88E-4D58-A1E1-5C962CE9BF14}" dt="2023-02-06T02:33:29.688" v="278" actId="478"/>
          <ac:spMkLst>
            <pc:docMk/>
            <pc:sldMk cId="4050446563" sldId="277"/>
            <ac:spMk id="2" creationId="{662D54B5-5455-4825-B954-40C8F2085991}"/>
          </ac:spMkLst>
        </pc:spChg>
        <pc:spChg chg="mod">
          <ac:chgData name="Bedi, Robinder" userId="5f4ea36a-b708-49d1-afd3-47d5c1a94c6c" providerId="ADAL" clId="{AE08A154-B88E-4D58-A1E1-5C962CE9BF14}" dt="2023-02-06T02:34:01.474" v="288" actId="20577"/>
          <ac:spMkLst>
            <pc:docMk/>
            <pc:sldMk cId="4050446563" sldId="277"/>
            <ac:spMk id="3" creationId="{A7EB98A2-62BA-4AAA-B566-CCBA2A049737}"/>
          </ac:spMkLst>
        </pc:spChg>
      </pc:sldChg>
      <pc:sldChg chg="del">
        <pc:chgData name="Bedi, Robinder" userId="5f4ea36a-b708-49d1-afd3-47d5c1a94c6c" providerId="ADAL" clId="{AE08A154-B88E-4D58-A1E1-5C962CE9BF14}" dt="2023-02-06T02:25:03.265" v="218" actId="47"/>
        <pc:sldMkLst>
          <pc:docMk/>
          <pc:sldMk cId="2705238506" sldId="279"/>
        </pc:sldMkLst>
      </pc:sldChg>
      <pc:sldChg chg="modSp del mod">
        <pc:chgData name="Bedi, Robinder" userId="5f4ea36a-b708-49d1-afd3-47d5c1a94c6c" providerId="ADAL" clId="{AE08A154-B88E-4D58-A1E1-5C962CE9BF14}" dt="2023-02-06T02:25:12.427" v="222" actId="47"/>
        <pc:sldMkLst>
          <pc:docMk/>
          <pc:sldMk cId="3641836599" sldId="280"/>
        </pc:sldMkLst>
        <pc:spChg chg="mod">
          <ac:chgData name="Bedi, Robinder" userId="5f4ea36a-b708-49d1-afd3-47d5c1a94c6c" providerId="ADAL" clId="{AE08A154-B88E-4D58-A1E1-5C962CE9BF14}" dt="2023-02-06T02:18:11.128" v="25" actId="27636"/>
          <ac:spMkLst>
            <pc:docMk/>
            <pc:sldMk cId="3641836599" sldId="280"/>
            <ac:spMk id="14" creationId="{00000000-0000-0000-0000-000000000000}"/>
          </ac:spMkLst>
        </pc:spChg>
      </pc:sldChg>
      <pc:sldChg chg="modSp del mod">
        <pc:chgData name="Bedi, Robinder" userId="5f4ea36a-b708-49d1-afd3-47d5c1a94c6c" providerId="ADAL" clId="{AE08A154-B88E-4D58-A1E1-5C962CE9BF14}" dt="2023-02-06T02:25:04.336" v="219" actId="47"/>
        <pc:sldMkLst>
          <pc:docMk/>
          <pc:sldMk cId="1246743569" sldId="282"/>
        </pc:sldMkLst>
        <pc:spChg chg="mod">
          <ac:chgData name="Bedi, Robinder" userId="5f4ea36a-b708-49d1-afd3-47d5c1a94c6c" providerId="ADAL" clId="{AE08A154-B88E-4D58-A1E1-5C962CE9BF14}" dt="2023-02-06T02:18:11.097" v="23" actId="27636"/>
          <ac:spMkLst>
            <pc:docMk/>
            <pc:sldMk cId="1246743569" sldId="282"/>
            <ac:spMk id="3" creationId="{C3143472-B5DD-4B13-9969-904508EB6312}"/>
          </ac:spMkLst>
        </pc:spChg>
      </pc:sldChg>
      <pc:sldChg chg="del">
        <pc:chgData name="Bedi, Robinder" userId="5f4ea36a-b708-49d1-afd3-47d5c1a94c6c" providerId="ADAL" clId="{AE08A154-B88E-4D58-A1E1-5C962CE9BF14}" dt="2023-02-06T02:25:06.340" v="220" actId="47"/>
        <pc:sldMkLst>
          <pc:docMk/>
          <pc:sldMk cId="611002107" sldId="283"/>
        </pc:sldMkLst>
      </pc:sldChg>
      <pc:sldChg chg="modSp del">
        <pc:chgData name="Bedi, Robinder" userId="5f4ea36a-b708-49d1-afd3-47d5c1a94c6c" providerId="ADAL" clId="{AE08A154-B88E-4D58-A1E1-5C962CE9BF14}" dt="2023-02-06T02:25:07.574" v="221" actId="47"/>
        <pc:sldMkLst>
          <pc:docMk/>
          <pc:sldMk cId="2431118004" sldId="287"/>
        </pc:sldMkLst>
        <pc:spChg chg="mod">
          <ac:chgData name="Bedi, Robinder" userId="5f4ea36a-b708-49d1-afd3-47d5c1a94c6c" providerId="ADAL" clId="{AE08A154-B88E-4D58-A1E1-5C962CE9BF14}" dt="2023-02-06T02:18:31.648" v="34"/>
          <ac:spMkLst>
            <pc:docMk/>
            <pc:sldMk cId="2431118004" sldId="287"/>
            <ac:spMk id="3" creationId="{813E68F7-EAA0-41E3-9C42-06122EE52E32}"/>
          </ac:spMkLst>
        </pc:spChg>
      </pc:sldChg>
      <pc:sldMasterChg chg="modTransition modSldLayout">
        <pc:chgData name="Bedi, Robinder" userId="5f4ea36a-b708-49d1-afd3-47d5c1a94c6c" providerId="ADAL" clId="{AE08A154-B88E-4D58-A1E1-5C962CE9BF14}" dt="2023-02-06T02:16:47.184" v="0"/>
        <pc:sldMasterMkLst>
          <pc:docMk/>
          <pc:sldMasterMk cId="372381246" sldId="2147484241"/>
        </pc:sldMasterMkLst>
        <pc:sldLayoutChg chg="modTransition">
          <pc:chgData name="Bedi, Robinder" userId="5f4ea36a-b708-49d1-afd3-47d5c1a94c6c" providerId="ADAL" clId="{AE08A154-B88E-4D58-A1E1-5C962CE9BF14}" dt="2023-02-06T02:16:47.184" v="0"/>
          <pc:sldLayoutMkLst>
            <pc:docMk/>
            <pc:sldMasterMk cId="372381246" sldId="2147484241"/>
            <pc:sldLayoutMk cId="616535785" sldId="2147484242"/>
          </pc:sldLayoutMkLst>
        </pc:sldLayoutChg>
        <pc:sldLayoutChg chg="modTransition">
          <pc:chgData name="Bedi, Robinder" userId="5f4ea36a-b708-49d1-afd3-47d5c1a94c6c" providerId="ADAL" clId="{AE08A154-B88E-4D58-A1E1-5C962CE9BF14}" dt="2023-02-06T02:16:47.184" v="0"/>
          <pc:sldLayoutMkLst>
            <pc:docMk/>
            <pc:sldMasterMk cId="372381246" sldId="2147484241"/>
            <pc:sldLayoutMk cId="26674833" sldId="2147484243"/>
          </pc:sldLayoutMkLst>
        </pc:sldLayoutChg>
        <pc:sldLayoutChg chg="modTransition">
          <pc:chgData name="Bedi, Robinder" userId="5f4ea36a-b708-49d1-afd3-47d5c1a94c6c" providerId="ADAL" clId="{AE08A154-B88E-4D58-A1E1-5C962CE9BF14}" dt="2023-02-06T02:16:47.184" v="0"/>
          <pc:sldLayoutMkLst>
            <pc:docMk/>
            <pc:sldMasterMk cId="372381246" sldId="2147484241"/>
            <pc:sldLayoutMk cId="4131488665" sldId="2147484244"/>
          </pc:sldLayoutMkLst>
        </pc:sldLayoutChg>
        <pc:sldLayoutChg chg="modTransition">
          <pc:chgData name="Bedi, Robinder" userId="5f4ea36a-b708-49d1-afd3-47d5c1a94c6c" providerId="ADAL" clId="{AE08A154-B88E-4D58-A1E1-5C962CE9BF14}" dt="2023-02-06T02:16:47.184" v="0"/>
          <pc:sldLayoutMkLst>
            <pc:docMk/>
            <pc:sldMasterMk cId="372381246" sldId="2147484241"/>
            <pc:sldLayoutMk cId="3587611301" sldId="2147484245"/>
          </pc:sldLayoutMkLst>
        </pc:sldLayoutChg>
        <pc:sldLayoutChg chg="modTransition">
          <pc:chgData name="Bedi, Robinder" userId="5f4ea36a-b708-49d1-afd3-47d5c1a94c6c" providerId="ADAL" clId="{AE08A154-B88E-4D58-A1E1-5C962CE9BF14}" dt="2023-02-06T02:16:47.184" v="0"/>
          <pc:sldLayoutMkLst>
            <pc:docMk/>
            <pc:sldMasterMk cId="372381246" sldId="2147484241"/>
            <pc:sldLayoutMk cId="2469095808" sldId="2147484246"/>
          </pc:sldLayoutMkLst>
        </pc:sldLayoutChg>
        <pc:sldLayoutChg chg="modTransition">
          <pc:chgData name="Bedi, Robinder" userId="5f4ea36a-b708-49d1-afd3-47d5c1a94c6c" providerId="ADAL" clId="{AE08A154-B88E-4D58-A1E1-5C962CE9BF14}" dt="2023-02-06T02:16:47.184" v="0"/>
          <pc:sldLayoutMkLst>
            <pc:docMk/>
            <pc:sldMasterMk cId="372381246" sldId="2147484241"/>
            <pc:sldLayoutMk cId="564140754" sldId="2147484247"/>
          </pc:sldLayoutMkLst>
        </pc:sldLayoutChg>
        <pc:sldLayoutChg chg="modTransition">
          <pc:chgData name="Bedi, Robinder" userId="5f4ea36a-b708-49d1-afd3-47d5c1a94c6c" providerId="ADAL" clId="{AE08A154-B88E-4D58-A1E1-5C962CE9BF14}" dt="2023-02-06T02:16:47.184" v="0"/>
          <pc:sldLayoutMkLst>
            <pc:docMk/>
            <pc:sldMasterMk cId="372381246" sldId="2147484241"/>
            <pc:sldLayoutMk cId="658839263" sldId="2147484248"/>
          </pc:sldLayoutMkLst>
        </pc:sldLayoutChg>
        <pc:sldLayoutChg chg="modTransition">
          <pc:chgData name="Bedi, Robinder" userId="5f4ea36a-b708-49d1-afd3-47d5c1a94c6c" providerId="ADAL" clId="{AE08A154-B88E-4D58-A1E1-5C962CE9BF14}" dt="2023-02-06T02:16:47.184" v="0"/>
          <pc:sldLayoutMkLst>
            <pc:docMk/>
            <pc:sldMasterMk cId="372381246" sldId="2147484241"/>
            <pc:sldLayoutMk cId="3651122616" sldId="2147484249"/>
          </pc:sldLayoutMkLst>
        </pc:sldLayoutChg>
        <pc:sldLayoutChg chg="modTransition">
          <pc:chgData name="Bedi, Robinder" userId="5f4ea36a-b708-49d1-afd3-47d5c1a94c6c" providerId="ADAL" clId="{AE08A154-B88E-4D58-A1E1-5C962CE9BF14}" dt="2023-02-06T02:16:47.184" v="0"/>
          <pc:sldLayoutMkLst>
            <pc:docMk/>
            <pc:sldMasterMk cId="372381246" sldId="2147484241"/>
            <pc:sldLayoutMk cId="3600993417" sldId="2147484250"/>
          </pc:sldLayoutMkLst>
        </pc:sldLayoutChg>
        <pc:sldLayoutChg chg="modTransition">
          <pc:chgData name="Bedi, Robinder" userId="5f4ea36a-b708-49d1-afd3-47d5c1a94c6c" providerId="ADAL" clId="{AE08A154-B88E-4D58-A1E1-5C962CE9BF14}" dt="2023-02-06T02:16:47.184" v="0"/>
          <pc:sldLayoutMkLst>
            <pc:docMk/>
            <pc:sldMasterMk cId="372381246" sldId="2147484241"/>
            <pc:sldLayoutMk cId="2821266621" sldId="2147484251"/>
          </pc:sldLayoutMkLst>
        </pc:sldLayoutChg>
        <pc:sldLayoutChg chg="modTransition">
          <pc:chgData name="Bedi, Robinder" userId="5f4ea36a-b708-49d1-afd3-47d5c1a94c6c" providerId="ADAL" clId="{AE08A154-B88E-4D58-A1E1-5C962CE9BF14}" dt="2023-02-06T02:16:47.184" v="0"/>
          <pc:sldLayoutMkLst>
            <pc:docMk/>
            <pc:sldMasterMk cId="372381246" sldId="2147484241"/>
            <pc:sldLayoutMk cId="2016497541" sldId="2147484252"/>
          </pc:sldLayoutMkLst>
        </pc:sldLayoutChg>
      </pc:sldMasterChg>
      <pc:sldMasterChg chg="modTransition modSldLayout">
        <pc:chgData name="Bedi, Robinder" userId="5f4ea36a-b708-49d1-afd3-47d5c1a94c6c" providerId="ADAL" clId="{AE08A154-B88E-4D58-A1E1-5C962CE9BF14}" dt="2023-02-06T02:16:50.741" v="4"/>
        <pc:sldMasterMkLst>
          <pc:docMk/>
          <pc:sldMasterMk cId="678873619" sldId="2147484254"/>
        </pc:sldMasterMkLst>
        <pc:sldLayoutChg chg="modTransition">
          <pc:chgData name="Bedi, Robinder" userId="5f4ea36a-b708-49d1-afd3-47d5c1a94c6c" providerId="ADAL" clId="{AE08A154-B88E-4D58-A1E1-5C962CE9BF14}" dt="2023-02-06T02:16:50.741" v="4"/>
          <pc:sldLayoutMkLst>
            <pc:docMk/>
            <pc:sldMasterMk cId="678873619" sldId="2147484254"/>
            <pc:sldLayoutMk cId="2990559807" sldId="2147484255"/>
          </pc:sldLayoutMkLst>
        </pc:sldLayoutChg>
        <pc:sldLayoutChg chg="modTransition">
          <pc:chgData name="Bedi, Robinder" userId="5f4ea36a-b708-49d1-afd3-47d5c1a94c6c" providerId="ADAL" clId="{AE08A154-B88E-4D58-A1E1-5C962CE9BF14}" dt="2023-02-06T02:16:50.741" v="4"/>
          <pc:sldLayoutMkLst>
            <pc:docMk/>
            <pc:sldMasterMk cId="678873619" sldId="2147484254"/>
            <pc:sldLayoutMk cId="3886301033" sldId="2147484256"/>
          </pc:sldLayoutMkLst>
        </pc:sldLayoutChg>
        <pc:sldLayoutChg chg="modTransition">
          <pc:chgData name="Bedi, Robinder" userId="5f4ea36a-b708-49d1-afd3-47d5c1a94c6c" providerId="ADAL" clId="{AE08A154-B88E-4D58-A1E1-5C962CE9BF14}" dt="2023-02-06T02:16:50.741" v="4"/>
          <pc:sldLayoutMkLst>
            <pc:docMk/>
            <pc:sldMasterMk cId="678873619" sldId="2147484254"/>
            <pc:sldLayoutMk cId="258156724" sldId="2147484257"/>
          </pc:sldLayoutMkLst>
        </pc:sldLayoutChg>
        <pc:sldLayoutChg chg="modTransition">
          <pc:chgData name="Bedi, Robinder" userId="5f4ea36a-b708-49d1-afd3-47d5c1a94c6c" providerId="ADAL" clId="{AE08A154-B88E-4D58-A1E1-5C962CE9BF14}" dt="2023-02-06T02:16:50.741" v="4"/>
          <pc:sldLayoutMkLst>
            <pc:docMk/>
            <pc:sldMasterMk cId="678873619" sldId="2147484254"/>
            <pc:sldLayoutMk cId="3229085505" sldId="2147484258"/>
          </pc:sldLayoutMkLst>
        </pc:sldLayoutChg>
        <pc:sldLayoutChg chg="modTransition">
          <pc:chgData name="Bedi, Robinder" userId="5f4ea36a-b708-49d1-afd3-47d5c1a94c6c" providerId="ADAL" clId="{AE08A154-B88E-4D58-A1E1-5C962CE9BF14}" dt="2023-02-06T02:16:50.741" v="4"/>
          <pc:sldLayoutMkLst>
            <pc:docMk/>
            <pc:sldMasterMk cId="678873619" sldId="2147484254"/>
            <pc:sldLayoutMk cId="3047040610" sldId="2147484259"/>
          </pc:sldLayoutMkLst>
        </pc:sldLayoutChg>
        <pc:sldLayoutChg chg="modTransition">
          <pc:chgData name="Bedi, Robinder" userId="5f4ea36a-b708-49d1-afd3-47d5c1a94c6c" providerId="ADAL" clId="{AE08A154-B88E-4D58-A1E1-5C962CE9BF14}" dt="2023-02-06T02:16:50.741" v="4"/>
          <pc:sldLayoutMkLst>
            <pc:docMk/>
            <pc:sldMasterMk cId="678873619" sldId="2147484254"/>
            <pc:sldLayoutMk cId="3524237766" sldId="2147484260"/>
          </pc:sldLayoutMkLst>
        </pc:sldLayoutChg>
        <pc:sldLayoutChg chg="modTransition">
          <pc:chgData name="Bedi, Robinder" userId="5f4ea36a-b708-49d1-afd3-47d5c1a94c6c" providerId="ADAL" clId="{AE08A154-B88E-4D58-A1E1-5C962CE9BF14}" dt="2023-02-06T02:16:50.741" v="4"/>
          <pc:sldLayoutMkLst>
            <pc:docMk/>
            <pc:sldMasterMk cId="678873619" sldId="2147484254"/>
            <pc:sldLayoutMk cId="4027286463" sldId="2147484261"/>
          </pc:sldLayoutMkLst>
        </pc:sldLayoutChg>
        <pc:sldLayoutChg chg="modTransition">
          <pc:chgData name="Bedi, Robinder" userId="5f4ea36a-b708-49d1-afd3-47d5c1a94c6c" providerId="ADAL" clId="{AE08A154-B88E-4D58-A1E1-5C962CE9BF14}" dt="2023-02-06T02:16:50.741" v="4"/>
          <pc:sldLayoutMkLst>
            <pc:docMk/>
            <pc:sldMasterMk cId="678873619" sldId="2147484254"/>
            <pc:sldLayoutMk cId="325468294" sldId="2147484262"/>
          </pc:sldLayoutMkLst>
        </pc:sldLayoutChg>
        <pc:sldLayoutChg chg="modTransition">
          <pc:chgData name="Bedi, Robinder" userId="5f4ea36a-b708-49d1-afd3-47d5c1a94c6c" providerId="ADAL" clId="{AE08A154-B88E-4D58-A1E1-5C962CE9BF14}" dt="2023-02-06T02:16:50.741" v="4"/>
          <pc:sldLayoutMkLst>
            <pc:docMk/>
            <pc:sldMasterMk cId="678873619" sldId="2147484254"/>
            <pc:sldLayoutMk cId="3136507696" sldId="2147484267"/>
          </pc:sldLayoutMkLst>
        </pc:sldLayoutChg>
        <pc:sldLayoutChg chg="modTransition">
          <pc:chgData name="Bedi, Robinder" userId="5f4ea36a-b708-49d1-afd3-47d5c1a94c6c" providerId="ADAL" clId="{AE08A154-B88E-4D58-A1E1-5C962CE9BF14}" dt="2023-02-06T02:16:50.741" v="4"/>
          <pc:sldLayoutMkLst>
            <pc:docMk/>
            <pc:sldMasterMk cId="678873619" sldId="2147484254"/>
            <pc:sldLayoutMk cId="3770481855" sldId="2147484268"/>
          </pc:sldLayoutMkLst>
        </pc:sldLayoutChg>
      </pc:sldMasterChg>
      <pc:sldMasterChg chg="modTransition modSldLayout">
        <pc:chgData name="Bedi, Robinder" userId="5f4ea36a-b708-49d1-afd3-47d5c1a94c6c" providerId="ADAL" clId="{AE08A154-B88E-4D58-A1E1-5C962CE9BF14}" dt="2023-02-06T02:17:05.809" v="5"/>
        <pc:sldMasterMkLst>
          <pc:docMk/>
          <pc:sldMasterMk cId="3840307426" sldId="2147484270"/>
        </pc:sldMasterMkLst>
        <pc:sldLayoutChg chg="modTransition">
          <pc:chgData name="Bedi, Robinder" userId="5f4ea36a-b708-49d1-afd3-47d5c1a94c6c" providerId="ADAL" clId="{AE08A154-B88E-4D58-A1E1-5C962CE9BF14}" dt="2023-02-06T02:17:05.809" v="5"/>
          <pc:sldLayoutMkLst>
            <pc:docMk/>
            <pc:sldMasterMk cId="3840307426" sldId="2147484270"/>
            <pc:sldLayoutMk cId="1373358285" sldId="2147484271"/>
          </pc:sldLayoutMkLst>
        </pc:sldLayoutChg>
        <pc:sldLayoutChg chg="modTransition">
          <pc:chgData name="Bedi, Robinder" userId="5f4ea36a-b708-49d1-afd3-47d5c1a94c6c" providerId="ADAL" clId="{AE08A154-B88E-4D58-A1E1-5C962CE9BF14}" dt="2023-02-06T02:17:05.809" v="5"/>
          <pc:sldLayoutMkLst>
            <pc:docMk/>
            <pc:sldMasterMk cId="3840307426" sldId="2147484270"/>
            <pc:sldLayoutMk cId="1278277304" sldId="2147484272"/>
          </pc:sldLayoutMkLst>
        </pc:sldLayoutChg>
        <pc:sldLayoutChg chg="modTransition">
          <pc:chgData name="Bedi, Robinder" userId="5f4ea36a-b708-49d1-afd3-47d5c1a94c6c" providerId="ADAL" clId="{AE08A154-B88E-4D58-A1E1-5C962CE9BF14}" dt="2023-02-06T02:17:05.809" v="5"/>
          <pc:sldLayoutMkLst>
            <pc:docMk/>
            <pc:sldMasterMk cId="3840307426" sldId="2147484270"/>
            <pc:sldLayoutMk cId="2713858153" sldId="2147484273"/>
          </pc:sldLayoutMkLst>
        </pc:sldLayoutChg>
        <pc:sldLayoutChg chg="modTransition">
          <pc:chgData name="Bedi, Robinder" userId="5f4ea36a-b708-49d1-afd3-47d5c1a94c6c" providerId="ADAL" clId="{AE08A154-B88E-4D58-A1E1-5C962CE9BF14}" dt="2023-02-06T02:17:05.809" v="5"/>
          <pc:sldLayoutMkLst>
            <pc:docMk/>
            <pc:sldMasterMk cId="3840307426" sldId="2147484270"/>
            <pc:sldLayoutMk cId="2986667918" sldId="2147484274"/>
          </pc:sldLayoutMkLst>
        </pc:sldLayoutChg>
        <pc:sldLayoutChg chg="modTransition">
          <pc:chgData name="Bedi, Robinder" userId="5f4ea36a-b708-49d1-afd3-47d5c1a94c6c" providerId="ADAL" clId="{AE08A154-B88E-4D58-A1E1-5C962CE9BF14}" dt="2023-02-06T02:17:05.809" v="5"/>
          <pc:sldLayoutMkLst>
            <pc:docMk/>
            <pc:sldMasterMk cId="3840307426" sldId="2147484270"/>
            <pc:sldLayoutMk cId="1095771128" sldId="2147484275"/>
          </pc:sldLayoutMkLst>
        </pc:sldLayoutChg>
        <pc:sldLayoutChg chg="modTransition">
          <pc:chgData name="Bedi, Robinder" userId="5f4ea36a-b708-49d1-afd3-47d5c1a94c6c" providerId="ADAL" clId="{AE08A154-B88E-4D58-A1E1-5C962CE9BF14}" dt="2023-02-06T02:17:05.809" v="5"/>
          <pc:sldLayoutMkLst>
            <pc:docMk/>
            <pc:sldMasterMk cId="3840307426" sldId="2147484270"/>
            <pc:sldLayoutMk cId="285442678" sldId="2147484276"/>
          </pc:sldLayoutMkLst>
        </pc:sldLayoutChg>
        <pc:sldLayoutChg chg="modTransition">
          <pc:chgData name="Bedi, Robinder" userId="5f4ea36a-b708-49d1-afd3-47d5c1a94c6c" providerId="ADAL" clId="{AE08A154-B88E-4D58-A1E1-5C962CE9BF14}" dt="2023-02-06T02:17:05.809" v="5"/>
          <pc:sldLayoutMkLst>
            <pc:docMk/>
            <pc:sldMasterMk cId="3840307426" sldId="2147484270"/>
            <pc:sldLayoutMk cId="3649641198" sldId="2147484277"/>
          </pc:sldLayoutMkLst>
        </pc:sldLayoutChg>
        <pc:sldLayoutChg chg="modTransition">
          <pc:chgData name="Bedi, Robinder" userId="5f4ea36a-b708-49d1-afd3-47d5c1a94c6c" providerId="ADAL" clId="{AE08A154-B88E-4D58-A1E1-5C962CE9BF14}" dt="2023-02-06T02:17:05.809" v="5"/>
          <pc:sldLayoutMkLst>
            <pc:docMk/>
            <pc:sldMasterMk cId="3840307426" sldId="2147484270"/>
            <pc:sldLayoutMk cId="1529588542" sldId="2147484278"/>
          </pc:sldLayoutMkLst>
        </pc:sldLayoutChg>
        <pc:sldLayoutChg chg="modTransition">
          <pc:chgData name="Bedi, Robinder" userId="5f4ea36a-b708-49d1-afd3-47d5c1a94c6c" providerId="ADAL" clId="{AE08A154-B88E-4D58-A1E1-5C962CE9BF14}" dt="2023-02-06T02:17:05.809" v="5"/>
          <pc:sldLayoutMkLst>
            <pc:docMk/>
            <pc:sldMasterMk cId="3840307426" sldId="2147484270"/>
            <pc:sldLayoutMk cId="3314838994" sldId="2147484286"/>
          </pc:sldLayoutMkLst>
        </pc:sldLayoutChg>
        <pc:sldLayoutChg chg="modTransition">
          <pc:chgData name="Bedi, Robinder" userId="5f4ea36a-b708-49d1-afd3-47d5c1a94c6c" providerId="ADAL" clId="{AE08A154-B88E-4D58-A1E1-5C962CE9BF14}" dt="2023-02-06T02:17:05.809" v="5"/>
          <pc:sldLayoutMkLst>
            <pc:docMk/>
            <pc:sldMasterMk cId="3840307426" sldId="2147484270"/>
            <pc:sldLayoutMk cId="3907364789" sldId="2147484287"/>
          </pc:sldLayoutMkLst>
        </pc:sldLayoutChg>
      </pc:sldMasterChg>
      <pc:sldMasterChg chg="modTransition modSldLayout">
        <pc:chgData name="Bedi, Robinder" userId="5f4ea36a-b708-49d1-afd3-47d5c1a94c6c" providerId="ADAL" clId="{AE08A154-B88E-4D58-A1E1-5C962CE9BF14}" dt="2023-02-06T02:17:17.731" v="8"/>
        <pc:sldMasterMkLst>
          <pc:docMk/>
          <pc:sldMasterMk cId="1091634647" sldId="2147484289"/>
        </pc:sldMasterMkLst>
        <pc:sldLayoutChg chg="modTransition">
          <pc:chgData name="Bedi, Robinder" userId="5f4ea36a-b708-49d1-afd3-47d5c1a94c6c" providerId="ADAL" clId="{AE08A154-B88E-4D58-A1E1-5C962CE9BF14}" dt="2023-02-06T02:17:17.731" v="8"/>
          <pc:sldLayoutMkLst>
            <pc:docMk/>
            <pc:sldMasterMk cId="1091634647" sldId="2147484289"/>
            <pc:sldLayoutMk cId="1901113632" sldId="2147484290"/>
          </pc:sldLayoutMkLst>
        </pc:sldLayoutChg>
        <pc:sldLayoutChg chg="modTransition">
          <pc:chgData name="Bedi, Robinder" userId="5f4ea36a-b708-49d1-afd3-47d5c1a94c6c" providerId="ADAL" clId="{AE08A154-B88E-4D58-A1E1-5C962CE9BF14}" dt="2023-02-06T02:17:17.731" v="8"/>
          <pc:sldLayoutMkLst>
            <pc:docMk/>
            <pc:sldMasterMk cId="1091634647" sldId="2147484289"/>
            <pc:sldLayoutMk cId="1141257837" sldId="2147484291"/>
          </pc:sldLayoutMkLst>
        </pc:sldLayoutChg>
        <pc:sldLayoutChg chg="modTransition">
          <pc:chgData name="Bedi, Robinder" userId="5f4ea36a-b708-49d1-afd3-47d5c1a94c6c" providerId="ADAL" clId="{AE08A154-B88E-4D58-A1E1-5C962CE9BF14}" dt="2023-02-06T02:17:17.731" v="8"/>
          <pc:sldLayoutMkLst>
            <pc:docMk/>
            <pc:sldMasterMk cId="1091634647" sldId="2147484289"/>
            <pc:sldLayoutMk cId="3967621301" sldId="2147484292"/>
          </pc:sldLayoutMkLst>
        </pc:sldLayoutChg>
        <pc:sldLayoutChg chg="modTransition">
          <pc:chgData name="Bedi, Robinder" userId="5f4ea36a-b708-49d1-afd3-47d5c1a94c6c" providerId="ADAL" clId="{AE08A154-B88E-4D58-A1E1-5C962CE9BF14}" dt="2023-02-06T02:17:17.731" v="8"/>
          <pc:sldLayoutMkLst>
            <pc:docMk/>
            <pc:sldMasterMk cId="1091634647" sldId="2147484289"/>
            <pc:sldLayoutMk cId="1656975807" sldId="2147484293"/>
          </pc:sldLayoutMkLst>
        </pc:sldLayoutChg>
        <pc:sldLayoutChg chg="modTransition">
          <pc:chgData name="Bedi, Robinder" userId="5f4ea36a-b708-49d1-afd3-47d5c1a94c6c" providerId="ADAL" clId="{AE08A154-B88E-4D58-A1E1-5C962CE9BF14}" dt="2023-02-06T02:17:17.731" v="8"/>
          <pc:sldLayoutMkLst>
            <pc:docMk/>
            <pc:sldMasterMk cId="1091634647" sldId="2147484289"/>
            <pc:sldLayoutMk cId="1801258917" sldId="2147484294"/>
          </pc:sldLayoutMkLst>
        </pc:sldLayoutChg>
        <pc:sldLayoutChg chg="modTransition">
          <pc:chgData name="Bedi, Robinder" userId="5f4ea36a-b708-49d1-afd3-47d5c1a94c6c" providerId="ADAL" clId="{AE08A154-B88E-4D58-A1E1-5C962CE9BF14}" dt="2023-02-06T02:17:17.731" v="8"/>
          <pc:sldLayoutMkLst>
            <pc:docMk/>
            <pc:sldMasterMk cId="1091634647" sldId="2147484289"/>
            <pc:sldLayoutMk cId="3218544433" sldId="2147484295"/>
          </pc:sldLayoutMkLst>
        </pc:sldLayoutChg>
        <pc:sldLayoutChg chg="modTransition">
          <pc:chgData name="Bedi, Robinder" userId="5f4ea36a-b708-49d1-afd3-47d5c1a94c6c" providerId="ADAL" clId="{AE08A154-B88E-4D58-A1E1-5C962CE9BF14}" dt="2023-02-06T02:17:17.731" v="8"/>
          <pc:sldLayoutMkLst>
            <pc:docMk/>
            <pc:sldMasterMk cId="1091634647" sldId="2147484289"/>
            <pc:sldLayoutMk cId="934632270" sldId="2147484296"/>
          </pc:sldLayoutMkLst>
        </pc:sldLayoutChg>
        <pc:sldLayoutChg chg="modTransition">
          <pc:chgData name="Bedi, Robinder" userId="5f4ea36a-b708-49d1-afd3-47d5c1a94c6c" providerId="ADAL" clId="{AE08A154-B88E-4D58-A1E1-5C962CE9BF14}" dt="2023-02-06T02:17:17.731" v="8"/>
          <pc:sldLayoutMkLst>
            <pc:docMk/>
            <pc:sldMasterMk cId="1091634647" sldId="2147484289"/>
            <pc:sldLayoutMk cId="2455591956" sldId="2147484297"/>
          </pc:sldLayoutMkLst>
        </pc:sldLayoutChg>
        <pc:sldLayoutChg chg="modTransition">
          <pc:chgData name="Bedi, Robinder" userId="5f4ea36a-b708-49d1-afd3-47d5c1a94c6c" providerId="ADAL" clId="{AE08A154-B88E-4D58-A1E1-5C962CE9BF14}" dt="2023-02-06T02:17:17.731" v="8"/>
          <pc:sldLayoutMkLst>
            <pc:docMk/>
            <pc:sldMasterMk cId="1091634647" sldId="2147484289"/>
            <pc:sldLayoutMk cId="145879243" sldId="2147484299"/>
          </pc:sldLayoutMkLst>
        </pc:sldLayoutChg>
        <pc:sldLayoutChg chg="modTransition">
          <pc:chgData name="Bedi, Robinder" userId="5f4ea36a-b708-49d1-afd3-47d5c1a94c6c" providerId="ADAL" clId="{AE08A154-B88E-4D58-A1E1-5C962CE9BF14}" dt="2023-02-06T02:17:17.731" v="8"/>
          <pc:sldLayoutMkLst>
            <pc:docMk/>
            <pc:sldMasterMk cId="1091634647" sldId="2147484289"/>
            <pc:sldLayoutMk cId="852474166" sldId="2147484300"/>
          </pc:sldLayoutMkLst>
        </pc:sldLayoutChg>
      </pc:sldMasterChg>
      <pc:sldMasterChg chg="modTransition modSldLayout">
        <pc:chgData name="Bedi, Robinder" userId="5f4ea36a-b708-49d1-afd3-47d5c1a94c6c" providerId="ADAL" clId="{AE08A154-B88E-4D58-A1E1-5C962CE9BF14}" dt="2023-02-06T02:17:24.976" v="11"/>
        <pc:sldMasterMkLst>
          <pc:docMk/>
          <pc:sldMasterMk cId="4068458423" sldId="2147484302"/>
        </pc:sldMasterMkLst>
        <pc:sldLayoutChg chg="modTransition">
          <pc:chgData name="Bedi, Robinder" userId="5f4ea36a-b708-49d1-afd3-47d5c1a94c6c" providerId="ADAL" clId="{AE08A154-B88E-4D58-A1E1-5C962CE9BF14}" dt="2023-02-06T02:17:24.976" v="11"/>
          <pc:sldLayoutMkLst>
            <pc:docMk/>
            <pc:sldMasterMk cId="4068458423" sldId="2147484302"/>
            <pc:sldLayoutMk cId="1326750895" sldId="2147484303"/>
          </pc:sldLayoutMkLst>
        </pc:sldLayoutChg>
        <pc:sldLayoutChg chg="modTransition">
          <pc:chgData name="Bedi, Robinder" userId="5f4ea36a-b708-49d1-afd3-47d5c1a94c6c" providerId="ADAL" clId="{AE08A154-B88E-4D58-A1E1-5C962CE9BF14}" dt="2023-02-06T02:17:24.976" v="11"/>
          <pc:sldLayoutMkLst>
            <pc:docMk/>
            <pc:sldMasterMk cId="4068458423" sldId="2147484302"/>
            <pc:sldLayoutMk cId="2121036676" sldId="2147484304"/>
          </pc:sldLayoutMkLst>
        </pc:sldLayoutChg>
        <pc:sldLayoutChg chg="modTransition">
          <pc:chgData name="Bedi, Robinder" userId="5f4ea36a-b708-49d1-afd3-47d5c1a94c6c" providerId="ADAL" clId="{AE08A154-B88E-4D58-A1E1-5C962CE9BF14}" dt="2023-02-06T02:17:24.976" v="11"/>
          <pc:sldLayoutMkLst>
            <pc:docMk/>
            <pc:sldMasterMk cId="4068458423" sldId="2147484302"/>
            <pc:sldLayoutMk cId="1804635558" sldId="2147484305"/>
          </pc:sldLayoutMkLst>
        </pc:sldLayoutChg>
        <pc:sldLayoutChg chg="modTransition">
          <pc:chgData name="Bedi, Robinder" userId="5f4ea36a-b708-49d1-afd3-47d5c1a94c6c" providerId="ADAL" clId="{AE08A154-B88E-4D58-A1E1-5C962CE9BF14}" dt="2023-02-06T02:17:24.976" v="11"/>
          <pc:sldLayoutMkLst>
            <pc:docMk/>
            <pc:sldMasterMk cId="4068458423" sldId="2147484302"/>
            <pc:sldLayoutMk cId="2480228945" sldId="2147484306"/>
          </pc:sldLayoutMkLst>
        </pc:sldLayoutChg>
        <pc:sldLayoutChg chg="modTransition">
          <pc:chgData name="Bedi, Robinder" userId="5f4ea36a-b708-49d1-afd3-47d5c1a94c6c" providerId="ADAL" clId="{AE08A154-B88E-4D58-A1E1-5C962CE9BF14}" dt="2023-02-06T02:17:24.976" v="11"/>
          <pc:sldLayoutMkLst>
            <pc:docMk/>
            <pc:sldMasterMk cId="4068458423" sldId="2147484302"/>
            <pc:sldLayoutMk cId="3160618952" sldId="2147484307"/>
          </pc:sldLayoutMkLst>
        </pc:sldLayoutChg>
        <pc:sldLayoutChg chg="modTransition">
          <pc:chgData name="Bedi, Robinder" userId="5f4ea36a-b708-49d1-afd3-47d5c1a94c6c" providerId="ADAL" clId="{AE08A154-B88E-4D58-A1E1-5C962CE9BF14}" dt="2023-02-06T02:17:24.976" v="11"/>
          <pc:sldLayoutMkLst>
            <pc:docMk/>
            <pc:sldMasterMk cId="4068458423" sldId="2147484302"/>
            <pc:sldLayoutMk cId="3144824029" sldId="2147484308"/>
          </pc:sldLayoutMkLst>
        </pc:sldLayoutChg>
        <pc:sldLayoutChg chg="modTransition">
          <pc:chgData name="Bedi, Robinder" userId="5f4ea36a-b708-49d1-afd3-47d5c1a94c6c" providerId="ADAL" clId="{AE08A154-B88E-4D58-A1E1-5C962CE9BF14}" dt="2023-02-06T02:17:24.976" v="11"/>
          <pc:sldLayoutMkLst>
            <pc:docMk/>
            <pc:sldMasterMk cId="4068458423" sldId="2147484302"/>
            <pc:sldLayoutMk cId="810788686" sldId="2147484309"/>
          </pc:sldLayoutMkLst>
        </pc:sldLayoutChg>
        <pc:sldLayoutChg chg="modTransition">
          <pc:chgData name="Bedi, Robinder" userId="5f4ea36a-b708-49d1-afd3-47d5c1a94c6c" providerId="ADAL" clId="{AE08A154-B88E-4D58-A1E1-5C962CE9BF14}" dt="2023-02-06T02:17:24.976" v="11"/>
          <pc:sldLayoutMkLst>
            <pc:docMk/>
            <pc:sldMasterMk cId="4068458423" sldId="2147484302"/>
            <pc:sldLayoutMk cId="4007167791" sldId="2147484310"/>
          </pc:sldLayoutMkLst>
        </pc:sldLayoutChg>
        <pc:sldLayoutChg chg="modTransition">
          <pc:chgData name="Bedi, Robinder" userId="5f4ea36a-b708-49d1-afd3-47d5c1a94c6c" providerId="ADAL" clId="{AE08A154-B88E-4D58-A1E1-5C962CE9BF14}" dt="2023-02-06T02:17:24.976" v="11"/>
          <pc:sldLayoutMkLst>
            <pc:docMk/>
            <pc:sldMasterMk cId="4068458423" sldId="2147484302"/>
            <pc:sldLayoutMk cId="4020032516" sldId="2147484312"/>
          </pc:sldLayoutMkLst>
        </pc:sldLayoutChg>
        <pc:sldLayoutChg chg="modTransition">
          <pc:chgData name="Bedi, Robinder" userId="5f4ea36a-b708-49d1-afd3-47d5c1a94c6c" providerId="ADAL" clId="{AE08A154-B88E-4D58-A1E1-5C962CE9BF14}" dt="2023-02-06T02:17:24.976" v="11"/>
          <pc:sldLayoutMkLst>
            <pc:docMk/>
            <pc:sldMasterMk cId="4068458423" sldId="2147484302"/>
            <pc:sldLayoutMk cId="1612930403" sldId="2147484313"/>
          </pc:sldLayoutMkLst>
        </pc:sldLayoutChg>
      </pc:sldMasterChg>
      <pc:sldMasterChg chg="modTransition modSldLayout">
        <pc:chgData name="Bedi, Robinder" userId="5f4ea36a-b708-49d1-afd3-47d5c1a94c6c" providerId="ADAL" clId="{AE08A154-B88E-4D58-A1E1-5C962CE9BF14}" dt="2023-02-06T02:18:11.005" v="21"/>
        <pc:sldMasterMkLst>
          <pc:docMk/>
          <pc:sldMasterMk cId="1600707569" sldId="2147484315"/>
        </pc:sldMasterMkLst>
        <pc:sldLayoutChg chg="modTransition">
          <pc:chgData name="Bedi, Robinder" userId="5f4ea36a-b708-49d1-afd3-47d5c1a94c6c" providerId="ADAL" clId="{AE08A154-B88E-4D58-A1E1-5C962CE9BF14}" dt="2023-02-06T02:18:11.005" v="21"/>
          <pc:sldLayoutMkLst>
            <pc:docMk/>
            <pc:sldMasterMk cId="1600707569" sldId="2147484315"/>
            <pc:sldLayoutMk cId="961733452" sldId="2147484316"/>
          </pc:sldLayoutMkLst>
        </pc:sldLayoutChg>
        <pc:sldLayoutChg chg="modTransition">
          <pc:chgData name="Bedi, Robinder" userId="5f4ea36a-b708-49d1-afd3-47d5c1a94c6c" providerId="ADAL" clId="{AE08A154-B88E-4D58-A1E1-5C962CE9BF14}" dt="2023-02-06T02:18:11.005" v="21"/>
          <pc:sldLayoutMkLst>
            <pc:docMk/>
            <pc:sldMasterMk cId="1600707569" sldId="2147484315"/>
            <pc:sldLayoutMk cId="3780159984" sldId="2147484317"/>
          </pc:sldLayoutMkLst>
        </pc:sldLayoutChg>
        <pc:sldLayoutChg chg="modTransition">
          <pc:chgData name="Bedi, Robinder" userId="5f4ea36a-b708-49d1-afd3-47d5c1a94c6c" providerId="ADAL" clId="{AE08A154-B88E-4D58-A1E1-5C962CE9BF14}" dt="2023-02-06T02:18:11.005" v="21"/>
          <pc:sldLayoutMkLst>
            <pc:docMk/>
            <pc:sldMasterMk cId="1600707569" sldId="2147484315"/>
            <pc:sldLayoutMk cId="2081455900" sldId="2147484318"/>
          </pc:sldLayoutMkLst>
        </pc:sldLayoutChg>
        <pc:sldLayoutChg chg="modTransition">
          <pc:chgData name="Bedi, Robinder" userId="5f4ea36a-b708-49d1-afd3-47d5c1a94c6c" providerId="ADAL" clId="{AE08A154-B88E-4D58-A1E1-5C962CE9BF14}" dt="2023-02-06T02:18:11.005" v="21"/>
          <pc:sldLayoutMkLst>
            <pc:docMk/>
            <pc:sldMasterMk cId="1600707569" sldId="2147484315"/>
            <pc:sldLayoutMk cId="3300947197" sldId="2147484319"/>
          </pc:sldLayoutMkLst>
        </pc:sldLayoutChg>
        <pc:sldLayoutChg chg="modTransition">
          <pc:chgData name="Bedi, Robinder" userId="5f4ea36a-b708-49d1-afd3-47d5c1a94c6c" providerId="ADAL" clId="{AE08A154-B88E-4D58-A1E1-5C962CE9BF14}" dt="2023-02-06T02:18:11.005" v="21"/>
          <pc:sldLayoutMkLst>
            <pc:docMk/>
            <pc:sldMasterMk cId="1600707569" sldId="2147484315"/>
            <pc:sldLayoutMk cId="3127021040" sldId="2147484321"/>
          </pc:sldLayoutMkLst>
        </pc:sldLayoutChg>
        <pc:sldLayoutChg chg="modTransition">
          <pc:chgData name="Bedi, Robinder" userId="5f4ea36a-b708-49d1-afd3-47d5c1a94c6c" providerId="ADAL" clId="{AE08A154-B88E-4D58-A1E1-5C962CE9BF14}" dt="2023-02-06T02:18:11.005" v="21"/>
          <pc:sldLayoutMkLst>
            <pc:docMk/>
            <pc:sldMasterMk cId="1600707569" sldId="2147484315"/>
            <pc:sldLayoutMk cId="2355174589" sldId="2147484322"/>
          </pc:sldLayoutMkLst>
        </pc:sldLayoutChg>
        <pc:sldLayoutChg chg="modTransition">
          <pc:chgData name="Bedi, Robinder" userId="5f4ea36a-b708-49d1-afd3-47d5c1a94c6c" providerId="ADAL" clId="{AE08A154-B88E-4D58-A1E1-5C962CE9BF14}" dt="2023-02-06T02:18:11.005" v="21"/>
          <pc:sldLayoutMkLst>
            <pc:docMk/>
            <pc:sldMasterMk cId="1600707569" sldId="2147484315"/>
            <pc:sldLayoutMk cId="3736336036" sldId="2147484323"/>
          </pc:sldLayoutMkLst>
        </pc:sldLayoutChg>
        <pc:sldLayoutChg chg="modTransition">
          <pc:chgData name="Bedi, Robinder" userId="5f4ea36a-b708-49d1-afd3-47d5c1a94c6c" providerId="ADAL" clId="{AE08A154-B88E-4D58-A1E1-5C962CE9BF14}" dt="2023-02-06T02:18:11.005" v="21"/>
          <pc:sldLayoutMkLst>
            <pc:docMk/>
            <pc:sldMasterMk cId="1600707569" sldId="2147484315"/>
            <pc:sldLayoutMk cId="344889581" sldId="2147484331"/>
          </pc:sldLayoutMkLst>
        </pc:sldLayoutChg>
        <pc:sldLayoutChg chg="modTransition">
          <pc:chgData name="Bedi, Robinder" userId="5f4ea36a-b708-49d1-afd3-47d5c1a94c6c" providerId="ADAL" clId="{AE08A154-B88E-4D58-A1E1-5C962CE9BF14}" dt="2023-02-06T02:18:11.005" v="21"/>
          <pc:sldLayoutMkLst>
            <pc:docMk/>
            <pc:sldMasterMk cId="1600707569" sldId="2147484315"/>
            <pc:sldLayoutMk cId="2947792770" sldId="2147484332"/>
          </pc:sldLayoutMkLst>
        </pc:sldLayoutChg>
      </pc:sldMasterChg>
      <pc:sldMasterChg chg="modTransition modSldLayout">
        <pc:chgData name="Bedi, Robinder" userId="5f4ea36a-b708-49d1-afd3-47d5c1a94c6c" providerId="ADAL" clId="{AE08A154-B88E-4D58-A1E1-5C962CE9BF14}" dt="2023-02-06T02:18:15.276" v="26"/>
        <pc:sldMasterMkLst>
          <pc:docMk/>
          <pc:sldMasterMk cId="2310528266" sldId="2147484333"/>
        </pc:sldMasterMkLst>
        <pc:sldLayoutChg chg="modTransition">
          <pc:chgData name="Bedi, Robinder" userId="5f4ea36a-b708-49d1-afd3-47d5c1a94c6c" providerId="ADAL" clId="{AE08A154-B88E-4D58-A1E1-5C962CE9BF14}" dt="2023-02-06T02:18:15.276" v="26"/>
          <pc:sldLayoutMkLst>
            <pc:docMk/>
            <pc:sldMasterMk cId="2310528266" sldId="2147484333"/>
            <pc:sldLayoutMk cId="530911894" sldId="2147484334"/>
          </pc:sldLayoutMkLst>
        </pc:sldLayoutChg>
        <pc:sldLayoutChg chg="modTransition">
          <pc:chgData name="Bedi, Robinder" userId="5f4ea36a-b708-49d1-afd3-47d5c1a94c6c" providerId="ADAL" clId="{AE08A154-B88E-4D58-A1E1-5C962CE9BF14}" dt="2023-02-06T02:18:15.276" v="26"/>
          <pc:sldLayoutMkLst>
            <pc:docMk/>
            <pc:sldMasterMk cId="2310528266" sldId="2147484333"/>
            <pc:sldLayoutMk cId="3302133104" sldId="2147484335"/>
          </pc:sldLayoutMkLst>
        </pc:sldLayoutChg>
        <pc:sldLayoutChg chg="modTransition">
          <pc:chgData name="Bedi, Robinder" userId="5f4ea36a-b708-49d1-afd3-47d5c1a94c6c" providerId="ADAL" clId="{AE08A154-B88E-4D58-A1E1-5C962CE9BF14}" dt="2023-02-06T02:18:15.276" v="26"/>
          <pc:sldLayoutMkLst>
            <pc:docMk/>
            <pc:sldMasterMk cId="2310528266" sldId="2147484333"/>
            <pc:sldLayoutMk cId="912504724" sldId="2147484336"/>
          </pc:sldLayoutMkLst>
        </pc:sldLayoutChg>
        <pc:sldLayoutChg chg="modTransition">
          <pc:chgData name="Bedi, Robinder" userId="5f4ea36a-b708-49d1-afd3-47d5c1a94c6c" providerId="ADAL" clId="{AE08A154-B88E-4D58-A1E1-5C962CE9BF14}" dt="2023-02-06T02:18:15.276" v="26"/>
          <pc:sldLayoutMkLst>
            <pc:docMk/>
            <pc:sldMasterMk cId="2310528266" sldId="2147484333"/>
            <pc:sldLayoutMk cId="2622546302" sldId="2147484337"/>
          </pc:sldLayoutMkLst>
        </pc:sldLayoutChg>
        <pc:sldLayoutChg chg="modTransition">
          <pc:chgData name="Bedi, Robinder" userId="5f4ea36a-b708-49d1-afd3-47d5c1a94c6c" providerId="ADAL" clId="{AE08A154-B88E-4D58-A1E1-5C962CE9BF14}" dt="2023-02-06T02:18:15.276" v="26"/>
          <pc:sldLayoutMkLst>
            <pc:docMk/>
            <pc:sldMasterMk cId="2310528266" sldId="2147484333"/>
            <pc:sldLayoutMk cId="2623120748" sldId="2147484338"/>
          </pc:sldLayoutMkLst>
        </pc:sldLayoutChg>
        <pc:sldLayoutChg chg="modTransition">
          <pc:chgData name="Bedi, Robinder" userId="5f4ea36a-b708-49d1-afd3-47d5c1a94c6c" providerId="ADAL" clId="{AE08A154-B88E-4D58-A1E1-5C962CE9BF14}" dt="2023-02-06T02:18:15.276" v="26"/>
          <pc:sldLayoutMkLst>
            <pc:docMk/>
            <pc:sldMasterMk cId="2310528266" sldId="2147484333"/>
            <pc:sldLayoutMk cId="1290793937" sldId="2147484339"/>
          </pc:sldLayoutMkLst>
        </pc:sldLayoutChg>
        <pc:sldLayoutChg chg="modTransition">
          <pc:chgData name="Bedi, Robinder" userId="5f4ea36a-b708-49d1-afd3-47d5c1a94c6c" providerId="ADAL" clId="{AE08A154-B88E-4D58-A1E1-5C962CE9BF14}" dt="2023-02-06T02:18:15.276" v="26"/>
          <pc:sldLayoutMkLst>
            <pc:docMk/>
            <pc:sldMasterMk cId="2310528266" sldId="2147484333"/>
            <pc:sldLayoutMk cId="1158529936" sldId="2147484340"/>
          </pc:sldLayoutMkLst>
        </pc:sldLayoutChg>
        <pc:sldLayoutChg chg="modTransition">
          <pc:chgData name="Bedi, Robinder" userId="5f4ea36a-b708-49d1-afd3-47d5c1a94c6c" providerId="ADAL" clId="{AE08A154-B88E-4D58-A1E1-5C962CE9BF14}" dt="2023-02-06T02:18:15.276" v="26"/>
          <pc:sldLayoutMkLst>
            <pc:docMk/>
            <pc:sldMasterMk cId="2310528266" sldId="2147484333"/>
            <pc:sldLayoutMk cId="980264604" sldId="2147484341"/>
          </pc:sldLayoutMkLst>
        </pc:sldLayoutChg>
        <pc:sldLayoutChg chg="modTransition">
          <pc:chgData name="Bedi, Robinder" userId="5f4ea36a-b708-49d1-afd3-47d5c1a94c6c" providerId="ADAL" clId="{AE08A154-B88E-4D58-A1E1-5C962CE9BF14}" dt="2023-02-06T02:18:15.276" v="26"/>
          <pc:sldLayoutMkLst>
            <pc:docMk/>
            <pc:sldMasterMk cId="2310528266" sldId="2147484333"/>
            <pc:sldLayoutMk cId="2710503587" sldId="2147484349"/>
          </pc:sldLayoutMkLst>
        </pc:sldLayoutChg>
        <pc:sldLayoutChg chg="modTransition">
          <pc:chgData name="Bedi, Robinder" userId="5f4ea36a-b708-49d1-afd3-47d5c1a94c6c" providerId="ADAL" clId="{AE08A154-B88E-4D58-A1E1-5C962CE9BF14}" dt="2023-02-06T02:18:15.276" v="26"/>
          <pc:sldLayoutMkLst>
            <pc:docMk/>
            <pc:sldMasterMk cId="2310528266" sldId="2147484333"/>
            <pc:sldLayoutMk cId="2563491877" sldId="2147484350"/>
          </pc:sldLayoutMkLst>
        </pc:sldLayoutChg>
      </pc:sldMasterChg>
      <pc:sldMasterChg chg="modTransition modSldLayout">
        <pc:chgData name="Bedi, Robinder" userId="5f4ea36a-b708-49d1-afd3-47d5c1a94c6c" providerId="ADAL" clId="{AE08A154-B88E-4D58-A1E1-5C962CE9BF14}" dt="2023-02-06T02:18:20.265" v="27"/>
        <pc:sldMasterMkLst>
          <pc:docMk/>
          <pc:sldMasterMk cId="1536300865" sldId="2147484352"/>
        </pc:sldMasterMkLst>
        <pc:sldLayoutChg chg="modTransition">
          <pc:chgData name="Bedi, Robinder" userId="5f4ea36a-b708-49d1-afd3-47d5c1a94c6c" providerId="ADAL" clId="{AE08A154-B88E-4D58-A1E1-5C962CE9BF14}" dt="2023-02-06T02:18:20.265" v="27"/>
          <pc:sldLayoutMkLst>
            <pc:docMk/>
            <pc:sldMasterMk cId="1536300865" sldId="2147484352"/>
            <pc:sldLayoutMk cId="453393565" sldId="2147484353"/>
          </pc:sldLayoutMkLst>
        </pc:sldLayoutChg>
        <pc:sldLayoutChg chg="modTransition">
          <pc:chgData name="Bedi, Robinder" userId="5f4ea36a-b708-49d1-afd3-47d5c1a94c6c" providerId="ADAL" clId="{AE08A154-B88E-4D58-A1E1-5C962CE9BF14}" dt="2023-02-06T02:18:20.265" v="27"/>
          <pc:sldLayoutMkLst>
            <pc:docMk/>
            <pc:sldMasterMk cId="1536300865" sldId="2147484352"/>
            <pc:sldLayoutMk cId="60539277" sldId="2147484354"/>
          </pc:sldLayoutMkLst>
        </pc:sldLayoutChg>
        <pc:sldLayoutChg chg="modTransition">
          <pc:chgData name="Bedi, Robinder" userId="5f4ea36a-b708-49d1-afd3-47d5c1a94c6c" providerId="ADAL" clId="{AE08A154-B88E-4D58-A1E1-5C962CE9BF14}" dt="2023-02-06T02:18:20.265" v="27"/>
          <pc:sldLayoutMkLst>
            <pc:docMk/>
            <pc:sldMasterMk cId="1536300865" sldId="2147484352"/>
            <pc:sldLayoutMk cId="3053785805" sldId="2147484355"/>
          </pc:sldLayoutMkLst>
        </pc:sldLayoutChg>
        <pc:sldLayoutChg chg="modTransition">
          <pc:chgData name="Bedi, Robinder" userId="5f4ea36a-b708-49d1-afd3-47d5c1a94c6c" providerId="ADAL" clId="{AE08A154-B88E-4D58-A1E1-5C962CE9BF14}" dt="2023-02-06T02:18:20.265" v="27"/>
          <pc:sldLayoutMkLst>
            <pc:docMk/>
            <pc:sldMasterMk cId="1536300865" sldId="2147484352"/>
            <pc:sldLayoutMk cId="1700552549" sldId="2147484356"/>
          </pc:sldLayoutMkLst>
        </pc:sldLayoutChg>
        <pc:sldLayoutChg chg="modTransition">
          <pc:chgData name="Bedi, Robinder" userId="5f4ea36a-b708-49d1-afd3-47d5c1a94c6c" providerId="ADAL" clId="{AE08A154-B88E-4D58-A1E1-5C962CE9BF14}" dt="2023-02-06T02:18:20.265" v="27"/>
          <pc:sldLayoutMkLst>
            <pc:docMk/>
            <pc:sldMasterMk cId="1536300865" sldId="2147484352"/>
            <pc:sldLayoutMk cId="85817041" sldId="2147484357"/>
          </pc:sldLayoutMkLst>
        </pc:sldLayoutChg>
        <pc:sldLayoutChg chg="modTransition">
          <pc:chgData name="Bedi, Robinder" userId="5f4ea36a-b708-49d1-afd3-47d5c1a94c6c" providerId="ADAL" clId="{AE08A154-B88E-4D58-A1E1-5C962CE9BF14}" dt="2023-02-06T02:18:20.265" v="27"/>
          <pc:sldLayoutMkLst>
            <pc:docMk/>
            <pc:sldMasterMk cId="1536300865" sldId="2147484352"/>
            <pc:sldLayoutMk cId="84247609" sldId="2147484358"/>
          </pc:sldLayoutMkLst>
        </pc:sldLayoutChg>
        <pc:sldLayoutChg chg="modTransition">
          <pc:chgData name="Bedi, Robinder" userId="5f4ea36a-b708-49d1-afd3-47d5c1a94c6c" providerId="ADAL" clId="{AE08A154-B88E-4D58-A1E1-5C962CE9BF14}" dt="2023-02-06T02:18:20.265" v="27"/>
          <pc:sldLayoutMkLst>
            <pc:docMk/>
            <pc:sldMasterMk cId="1536300865" sldId="2147484352"/>
            <pc:sldLayoutMk cId="482199735" sldId="2147484359"/>
          </pc:sldLayoutMkLst>
        </pc:sldLayoutChg>
        <pc:sldLayoutChg chg="modTransition">
          <pc:chgData name="Bedi, Robinder" userId="5f4ea36a-b708-49d1-afd3-47d5c1a94c6c" providerId="ADAL" clId="{AE08A154-B88E-4D58-A1E1-5C962CE9BF14}" dt="2023-02-06T02:18:20.265" v="27"/>
          <pc:sldLayoutMkLst>
            <pc:docMk/>
            <pc:sldMasterMk cId="1536300865" sldId="2147484352"/>
            <pc:sldLayoutMk cId="3663658652" sldId="2147484360"/>
          </pc:sldLayoutMkLst>
        </pc:sldLayoutChg>
        <pc:sldLayoutChg chg="modTransition">
          <pc:chgData name="Bedi, Robinder" userId="5f4ea36a-b708-49d1-afd3-47d5c1a94c6c" providerId="ADAL" clId="{AE08A154-B88E-4D58-A1E1-5C962CE9BF14}" dt="2023-02-06T02:18:20.265" v="27"/>
          <pc:sldLayoutMkLst>
            <pc:docMk/>
            <pc:sldMasterMk cId="1536300865" sldId="2147484352"/>
            <pc:sldLayoutMk cId="2424414371" sldId="2147484368"/>
          </pc:sldLayoutMkLst>
        </pc:sldLayoutChg>
        <pc:sldLayoutChg chg="modTransition">
          <pc:chgData name="Bedi, Robinder" userId="5f4ea36a-b708-49d1-afd3-47d5c1a94c6c" providerId="ADAL" clId="{AE08A154-B88E-4D58-A1E1-5C962CE9BF14}" dt="2023-02-06T02:18:20.265" v="27"/>
          <pc:sldLayoutMkLst>
            <pc:docMk/>
            <pc:sldMasterMk cId="1536300865" sldId="2147484352"/>
            <pc:sldLayoutMk cId="3292221911" sldId="2147484369"/>
          </pc:sldLayoutMkLst>
        </pc:sldLayoutChg>
      </pc:sldMasterChg>
      <pc:sldMasterChg chg="modTransition modSldLayout">
        <pc:chgData name="Bedi, Robinder" userId="5f4ea36a-b708-49d1-afd3-47d5c1a94c6c" providerId="ADAL" clId="{AE08A154-B88E-4D58-A1E1-5C962CE9BF14}" dt="2023-02-06T02:18:21.413" v="28"/>
        <pc:sldMasterMkLst>
          <pc:docMk/>
          <pc:sldMasterMk cId="3327038201" sldId="2147484371"/>
        </pc:sldMasterMkLst>
        <pc:sldLayoutChg chg="modTransition">
          <pc:chgData name="Bedi, Robinder" userId="5f4ea36a-b708-49d1-afd3-47d5c1a94c6c" providerId="ADAL" clId="{AE08A154-B88E-4D58-A1E1-5C962CE9BF14}" dt="2023-02-06T02:18:21.413" v="28"/>
          <pc:sldLayoutMkLst>
            <pc:docMk/>
            <pc:sldMasterMk cId="3327038201" sldId="2147484371"/>
            <pc:sldLayoutMk cId="1678712620" sldId="2147484372"/>
          </pc:sldLayoutMkLst>
        </pc:sldLayoutChg>
        <pc:sldLayoutChg chg="modTransition">
          <pc:chgData name="Bedi, Robinder" userId="5f4ea36a-b708-49d1-afd3-47d5c1a94c6c" providerId="ADAL" clId="{AE08A154-B88E-4D58-A1E1-5C962CE9BF14}" dt="2023-02-06T02:18:21.413" v="28"/>
          <pc:sldLayoutMkLst>
            <pc:docMk/>
            <pc:sldMasterMk cId="3327038201" sldId="2147484371"/>
            <pc:sldLayoutMk cId="2512536272" sldId="2147484373"/>
          </pc:sldLayoutMkLst>
        </pc:sldLayoutChg>
        <pc:sldLayoutChg chg="modTransition">
          <pc:chgData name="Bedi, Robinder" userId="5f4ea36a-b708-49d1-afd3-47d5c1a94c6c" providerId="ADAL" clId="{AE08A154-B88E-4D58-A1E1-5C962CE9BF14}" dt="2023-02-06T02:18:21.413" v="28"/>
          <pc:sldLayoutMkLst>
            <pc:docMk/>
            <pc:sldMasterMk cId="3327038201" sldId="2147484371"/>
            <pc:sldLayoutMk cId="1269078749" sldId="2147484374"/>
          </pc:sldLayoutMkLst>
        </pc:sldLayoutChg>
        <pc:sldLayoutChg chg="modTransition">
          <pc:chgData name="Bedi, Robinder" userId="5f4ea36a-b708-49d1-afd3-47d5c1a94c6c" providerId="ADAL" clId="{AE08A154-B88E-4D58-A1E1-5C962CE9BF14}" dt="2023-02-06T02:18:21.413" v="28"/>
          <pc:sldLayoutMkLst>
            <pc:docMk/>
            <pc:sldMasterMk cId="3327038201" sldId="2147484371"/>
            <pc:sldLayoutMk cId="347047216" sldId="2147484375"/>
          </pc:sldLayoutMkLst>
        </pc:sldLayoutChg>
        <pc:sldLayoutChg chg="modTransition">
          <pc:chgData name="Bedi, Robinder" userId="5f4ea36a-b708-49d1-afd3-47d5c1a94c6c" providerId="ADAL" clId="{AE08A154-B88E-4D58-A1E1-5C962CE9BF14}" dt="2023-02-06T02:18:21.413" v="28"/>
          <pc:sldLayoutMkLst>
            <pc:docMk/>
            <pc:sldMasterMk cId="3327038201" sldId="2147484371"/>
            <pc:sldLayoutMk cId="3419470924" sldId="2147484376"/>
          </pc:sldLayoutMkLst>
        </pc:sldLayoutChg>
        <pc:sldLayoutChg chg="modTransition">
          <pc:chgData name="Bedi, Robinder" userId="5f4ea36a-b708-49d1-afd3-47d5c1a94c6c" providerId="ADAL" clId="{AE08A154-B88E-4D58-A1E1-5C962CE9BF14}" dt="2023-02-06T02:18:21.413" v="28"/>
          <pc:sldLayoutMkLst>
            <pc:docMk/>
            <pc:sldMasterMk cId="3327038201" sldId="2147484371"/>
            <pc:sldLayoutMk cId="2612590999" sldId="2147484377"/>
          </pc:sldLayoutMkLst>
        </pc:sldLayoutChg>
        <pc:sldLayoutChg chg="modTransition">
          <pc:chgData name="Bedi, Robinder" userId="5f4ea36a-b708-49d1-afd3-47d5c1a94c6c" providerId="ADAL" clId="{AE08A154-B88E-4D58-A1E1-5C962CE9BF14}" dt="2023-02-06T02:18:21.413" v="28"/>
          <pc:sldLayoutMkLst>
            <pc:docMk/>
            <pc:sldMasterMk cId="3327038201" sldId="2147484371"/>
            <pc:sldLayoutMk cId="1757309606" sldId="2147484378"/>
          </pc:sldLayoutMkLst>
        </pc:sldLayoutChg>
        <pc:sldLayoutChg chg="modTransition">
          <pc:chgData name="Bedi, Robinder" userId="5f4ea36a-b708-49d1-afd3-47d5c1a94c6c" providerId="ADAL" clId="{AE08A154-B88E-4D58-A1E1-5C962CE9BF14}" dt="2023-02-06T02:18:21.413" v="28"/>
          <pc:sldLayoutMkLst>
            <pc:docMk/>
            <pc:sldMasterMk cId="3327038201" sldId="2147484371"/>
            <pc:sldLayoutMk cId="4043618103" sldId="2147484379"/>
          </pc:sldLayoutMkLst>
        </pc:sldLayoutChg>
        <pc:sldLayoutChg chg="modTransition">
          <pc:chgData name="Bedi, Robinder" userId="5f4ea36a-b708-49d1-afd3-47d5c1a94c6c" providerId="ADAL" clId="{AE08A154-B88E-4D58-A1E1-5C962CE9BF14}" dt="2023-02-06T02:18:21.413" v="28"/>
          <pc:sldLayoutMkLst>
            <pc:docMk/>
            <pc:sldMasterMk cId="3327038201" sldId="2147484371"/>
            <pc:sldLayoutMk cId="3323913807" sldId="2147484387"/>
          </pc:sldLayoutMkLst>
        </pc:sldLayoutChg>
        <pc:sldLayoutChg chg="modTransition">
          <pc:chgData name="Bedi, Robinder" userId="5f4ea36a-b708-49d1-afd3-47d5c1a94c6c" providerId="ADAL" clId="{AE08A154-B88E-4D58-A1E1-5C962CE9BF14}" dt="2023-02-06T02:18:21.413" v="28"/>
          <pc:sldLayoutMkLst>
            <pc:docMk/>
            <pc:sldMasterMk cId="3327038201" sldId="2147484371"/>
            <pc:sldLayoutMk cId="4099853935" sldId="2147484388"/>
          </pc:sldLayoutMkLst>
        </pc:sldLayoutChg>
      </pc:sldMasterChg>
      <pc:sldMasterChg chg="modTransition modSldLayout">
        <pc:chgData name="Bedi, Robinder" userId="5f4ea36a-b708-49d1-afd3-47d5c1a94c6c" providerId="ADAL" clId="{AE08A154-B88E-4D58-A1E1-5C962CE9BF14}" dt="2023-02-06T02:18:22.815" v="29"/>
        <pc:sldMasterMkLst>
          <pc:docMk/>
          <pc:sldMasterMk cId="3036029578" sldId="2147484390"/>
        </pc:sldMasterMkLst>
        <pc:sldLayoutChg chg="modTransition">
          <pc:chgData name="Bedi, Robinder" userId="5f4ea36a-b708-49d1-afd3-47d5c1a94c6c" providerId="ADAL" clId="{AE08A154-B88E-4D58-A1E1-5C962CE9BF14}" dt="2023-02-06T02:18:22.815" v="29"/>
          <pc:sldLayoutMkLst>
            <pc:docMk/>
            <pc:sldMasterMk cId="3036029578" sldId="2147484390"/>
            <pc:sldLayoutMk cId="601975892" sldId="2147484391"/>
          </pc:sldLayoutMkLst>
        </pc:sldLayoutChg>
        <pc:sldLayoutChg chg="modTransition">
          <pc:chgData name="Bedi, Robinder" userId="5f4ea36a-b708-49d1-afd3-47d5c1a94c6c" providerId="ADAL" clId="{AE08A154-B88E-4D58-A1E1-5C962CE9BF14}" dt="2023-02-06T02:18:22.815" v="29"/>
          <pc:sldLayoutMkLst>
            <pc:docMk/>
            <pc:sldMasterMk cId="3036029578" sldId="2147484390"/>
            <pc:sldLayoutMk cId="3829149753" sldId="2147484392"/>
          </pc:sldLayoutMkLst>
        </pc:sldLayoutChg>
        <pc:sldLayoutChg chg="modTransition">
          <pc:chgData name="Bedi, Robinder" userId="5f4ea36a-b708-49d1-afd3-47d5c1a94c6c" providerId="ADAL" clId="{AE08A154-B88E-4D58-A1E1-5C962CE9BF14}" dt="2023-02-06T02:18:22.815" v="29"/>
          <pc:sldLayoutMkLst>
            <pc:docMk/>
            <pc:sldMasterMk cId="3036029578" sldId="2147484390"/>
            <pc:sldLayoutMk cId="355246295" sldId="2147484393"/>
          </pc:sldLayoutMkLst>
        </pc:sldLayoutChg>
        <pc:sldLayoutChg chg="modTransition">
          <pc:chgData name="Bedi, Robinder" userId="5f4ea36a-b708-49d1-afd3-47d5c1a94c6c" providerId="ADAL" clId="{AE08A154-B88E-4D58-A1E1-5C962CE9BF14}" dt="2023-02-06T02:18:22.815" v="29"/>
          <pc:sldLayoutMkLst>
            <pc:docMk/>
            <pc:sldMasterMk cId="3036029578" sldId="2147484390"/>
            <pc:sldLayoutMk cId="4016991032" sldId="2147484394"/>
          </pc:sldLayoutMkLst>
        </pc:sldLayoutChg>
        <pc:sldLayoutChg chg="modTransition">
          <pc:chgData name="Bedi, Robinder" userId="5f4ea36a-b708-49d1-afd3-47d5c1a94c6c" providerId="ADAL" clId="{AE08A154-B88E-4D58-A1E1-5C962CE9BF14}" dt="2023-02-06T02:18:22.815" v="29"/>
          <pc:sldLayoutMkLst>
            <pc:docMk/>
            <pc:sldMasterMk cId="3036029578" sldId="2147484390"/>
            <pc:sldLayoutMk cId="1999626823" sldId="2147484395"/>
          </pc:sldLayoutMkLst>
        </pc:sldLayoutChg>
        <pc:sldLayoutChg chg="modTransition">
          <pc:chgData name="Bedi, Robinder" userId="5f4ea36a-b708-49d1-afd3-47d5c1a94c6c" providerId="ADAL" clId="{AE08A154-B88E-4D58-A1E1-5C962CE9BF14}" dt="2023-02-06T02:18:22.815" v="29"/>
          <pc:sldLayoutMkLst>
            <pc:docMk/>
            <pc:sldMasterMk cId="3036029578" sldId="2147484390"/>
            <pc:sldLayoutMk cId="534048106" sldId="2147484396"/>
          </pc:sldLayoutMkLst>
        </pc:sldLayoutChg>
        <pc:sldLayoutChg chg="modTransition">
          <pc:chgData name="Bedi, Robinder" userId="5f4ea36a-b708-49d1-afd3-47d5c1a94c6c" providerId="ADAL" clId="{AE08A154-B88E-4D58-A1E1-5C962CE9BF14}" dt="2023-02-06T02:18:22.815" v="29"/>
          <pc:sldLayoutMkLst>
            <pc:docMk/>
            <pc:sldMasterMk cId="3036029578" sldId="2147484390"/>
            <pc:sldLayoutMk cId="1748958965" sldId="2147484397"/>
          </pc:sldLayoutMkLst>
        </pc:sldLayoutChg>
        <pc:sldLayoutChg chg="modTransition">
          <pc:chgData name="Bedi, Robinder" userId="5f4ea36a-b708-49d1-afd3-47d5c1a94c6c" providerId="ADAL" clId="{AE08A154-B88E-4D58-A1E1-5C962CE9BF14}" dt="2023-02-06T02:18:22.815" v="29"/>
          <pc:sldLayoutMkLst>
            <pc:docMk/>
            <pc:sldMasterMk cId="3036029578" sldId="2147484390"/>
            <pc:sldLayoutMk cId="716790600" sldId="2147484398"/>
          </pc:sldLayoutMkLst>
        </pc:sldLayoutChg>
        <pc:sldLayoutChg chg="modTransition">
          <pc:chgData name="Bedi, Robinder" userId="5f4ea36a-b708-49d1-afd3-47d5c1a94c6c" providerId="ADAL" clId="{AE08A154-B88E-4D58-A1E1-5C962CE9BF14}" dt="2023-02-06T02:18:22.815" v="29"/>
          <pc:sldLayoutMkLst>
            <pc:docMk/>
            <pc:sldMasterMk cId="3036029578" sldId="2147484390"/>
            <pc:sldLayoutMk cId="1878439107" sldId="2147484406"/>
          </pc:sldLayoutMkLst>
        </pc:sldLayoutChg>
        <pc:sldLayoutChg chg="modTransition">
          <pc:chgData name="Bedi, Robinder" userId="5f4ea36a-b708-49d1-afd3-47d5c1a94c6c" providerId="ADAL" clId="{AE08A154-B88E-4D58-A1E1-5C962CE9BF14}" dt="2023-02-06T02:18:22.815" v="29"/>
          <pc:sldLayoutMkLst>
            <pc:docMk/>
            <pc:sldMasterMk cId="3036029578" sldId="2147484390"/>
            <pc:sldLayoutMk cId="3551498943" sldId="2147484407"/>
          </pc:sldLayoutMkLst>
        </pc:sldLayoutChg>
      </pc:sldMasterChg>
      <pc:sldMasterChg chg="modTransition modSldLayout">
        <pc:chgData name="Bedi, Robinder" userId="5f4ea36a-b708-49d1-afd3-47d5c1a94c6c" providerId="ADAL" clId="{AE08A154-B88E-4D58-A1E1-5C962CE9BF14}" dt="2023-02-06T02:18:24.372" v="30"/>
        <pc:sldMasterMkLst>
          <pc:docMk/>
          <pc:sldMasterMk cId="1481474911" sldId="2147484409"/>
        </pc:sldMasterMkLst>
        <pc:sldLayoutChg chg="modTransition">
          <pc:chgData name="Bedi, Robinder" userId="5f4ea36a-b708-49d1-afd3-47d5c1a94c6c" providerId="ADAL" clId="{AE08A154-B88E-4D58-A1E1-5C962CE9BF14}" dt="2023-02-06T02:18:24.372" v="30"/>
          <pc:sldLayoutMkLst>
            <pc:docMk/>
            <pc:sldMasterMk cId="1481474911" sldId="2147484409"/>
            <pc:sldLayoutMk cId="1651769894" sldId="2147484410"/>
          </pc:sldLayoutMkLst>
        </pc:sldLayoutChg>
        <pc:sldLayoutChg chg="modTransition">
          <pc:chgData name="Bedi, Robinder" userId="5f4ea36a-b708-49d1-afd3-47d5c1a94c6c" providerId="ADAL" clId="{AE08A154-B88E-4D58-A1E1-5C962CE9BF14}" dt="2023-02-06T02:18:24.372" v="30"/>
          <pc:sldLayoutMkLst>
            <pc:docMk/>
            <pc:sldMasterMk cId="1481474911" sldId="2147484409"/>
            <pc:sldLayoutMk cId="4171548501" sldId="2147484411"/>
          </pc:sldLayoutMkLst>
        </pc:sldLayoutChg>
        <pc:sldLayoutChg chg="modTransition">
          <pc:chgData name="Bedi, Robinder" userId="5f4ea36a-b708-49d1-afd3-47d5c1a94c6c" providerId="ADAL" clId="{AE08A154-B88E-4D58-A1E1-5C962CE9BF14}" dt="2023-02-06T02:18:24.372" v="30"/>
          <pc:sldLayoutMkLst>
            <pc:docMk/>
            <pc:sldMasterMk cId="1481474911" sldId="2147484409"/>
            <pc:sldLayoutMk cId="429526401" sldId="2147484412"/>
          </pc:sldLayoutMkLst>
        </pc:sldLayoutChg>
        <pc:sldLayoutChg chg="modTransition">
          <pc:chgData name="Bedi, Robinder" userId="5f4ea36a-b708-49d1-afd3-47d5c1a94c6c" providerId="ADAL" clId="{AE08A154-B88E-4D58-A1E1-5C962CE9BF14}" dt="2023-02-06T02:18:24.372" v="30"/>
          <pc:sldLayoutMkLst>
            <pc:docMk/>
            <pc:sldMasterMk cId="1481474911" sldId="2147484409"/>
            <pc:sldLayoutMk cId="4009983413" sldId="2147484413"/>
          </pc:sldLayoutMkLst>
        </pc:sldLayoutChg>
        <pc:sldLayoutChg chg="modTransition">
          <pc:chgData name="Bedi, Robinder" userId="5f4ea36a-b708-49d1-afd3-47d5c1a94c6c" providerId="ADAL" clId="{AE08A154-B88E-4D58-A1E1-5C962CE9BF14}" dt="2023-02-06T02:18:24.372" v="30"/>
          <pc:sldLayoutMkLst>
            <pc:docMk/>
            <pc:sldMasterMk cId="1481474911" sldId="2147484409"/>
            <pc:sldLayoutMk cId="1936216223" sldId="2147484414"/>
          </pc:sldLayoutMkLst>
        </pc:sldLayoutChg>
        <pc:sldLayoutChg chg="modTransition">
          <pc:chgData name="Bedi, Robinder" userId="5f4ea36a-b708-49d1-afd3-47d5c1a94c6c" providerId="ADAL" clId="{AE08A154-B88E-4D58-A1E1-5C962CE9BF14}" dt="2023-02-06T02:18:24.372" v="30"/>
          <pc:sldLayoutMkLst>
            <pc:docMk/>
            <pc:sldMasterMk cId="1481474911" sldId="2147484409"/>
            <pc:sldLayoutMk cId="3974919266" sldId="2147484415"/>
          </pc:sldLayoutMkLst>
        </pc:sldLayoutChg>
        <pc:sldLayoutChg chg="modTransition">
          <pc:chgData name="Bedi, Robinder" userId="5f4ea36a-b708-49d1-afd3-47d5c1a94c6c" providerId="ADAL" clId="{AE08A154-B88E-4D58-A1E1-5C962CE9BF14}" dt="2023-02-06T02:18:24.372" v="30"/>
          <pc:sldLayoutMkLst>
            <pc:docMk/>
            <pc:sldMasterMk cId="1481474911" sldId="2147484409"/>
            <pc:sldLayoutMk cId="61539214" sldId="2147484416"/>
          </pc:sldLayoutMkLst>
        </pc:sldLayoutChg>
        <pc:sldLayoutChg chg="modTransition">
          <pc:chgData name="Bedi, Robinder" userId="5f4ea36a-b708-49d1-afd3-47d5c1a94c6c" providerId="ADAL" clId="{AE08A154-B88E-4D58-A1E1-5C962CE9BF14}" dt="2023-02-06T02:18:24.372" v="30"/>
          <pc:sldLayoutMkLst>
            <pc:docMk/>
            <pc:sldMasterMk cId="1481474911" sldId="2147484409"/>
            <pc:sldLayoutMk cId="1744634413" sldId="2147484417"/>
          </pc:sldLayoutMkLst>
        </pc:sldLayoutChg>
        <pc:sldLayoutChg chg="modTransition">
          <pc:chgData name="Bedi, Robinder" userId="5f4ea36a-b708-49d1-afd3-47d5c1a94c6c" providerId="ADAL" clId="{AE08A154-B88E-4D58-A1E1-5C962CE9BF14}" dt="2023-02-06T02:18:24.372" v="30"/>
          <pc:sldLayoutMkLst>
            <pc:docMk/>
            <pc:sldMasterMk cId="1481474911" sldId="2147484409"/>
            <pc:sldLayoutMk cId="2938642274" sldId="2147484425"/>
          </pc:sldLayoutMkLst>
        </pc:sldLayoutChg>
        <pc:sldLayoutChg chg="modTransition">
          <pc:chgData name="Bedi, Robinder" userId="5f4ea36a-b708-49d1-afd3-47d5c1a94c6c" providerId="ADAL" clId="{AE08A154-B88E-4D58-A1E1-5C962CE9BF14}" dt="2023-02-06T02:18:24.372" v="30"/>
          <pc:sldLayoutMkLst>
            <pc:docMk/>
            <pc:sldMasterMk cId="1481474911" sldId="2147484409"/>
            <pc:sldLayoutMk cId="3024698500" sldId="2147484426"/>
          </pc:sldLayoutMkLst>
        </pc:sldLayoutChg>
      </pc:sldMasterChg>
      <pc:sldMasterChg chg="modTransition modSldLayout">
        <pc:chgData name="Bedi, Robinder" userId="5f4ea36a-b708-49d1-afd3-47d5c1a94c6c" providerId="ADAL" clId="{AE08A154-B88E-4D58-A1E1-5C962CE9BF14}" dt="2023-02-06T02:18:25.704" v="31"/>
        <pc:sldMasterMkLst>
          <pc:docMk/>
          <pc:sldMasterMk cId="4036811553" sldId="2147484428"/>
        </pc:sldMasterMkLst>
        <pc:sldLayoutChg chg="modTransition">
          <pc:chgData name="Bedi, Robinder" userId="5f4ea36a-b708-49d1-afd3-47d5c1a94c6c" providerId="ADAL" clId="{AE08A154-B88E-4D58-A1E1-5C962CE9BF14}" dt="2023-02-06T02:18:25.704" v="31"/>
          <pc:sldLayoutMkLst>
            <pc:docMk/>
            <pc:sldMasterMk cId="4036811553" sldId="2147484428"/>
            <pc:sldLayoutMk cId="2332162787" sldId="2147484429"/>
          </pc:sldLayoutMkLst>
        </pc:sldLayoutChg>
        <pc:sldLayoutChg chg="modTransition">
          <pc:chgData name="Bedi, Robinder" userId="5f4ea36a-b708-49d1-afd3-47d5c1a94c6c" providerId="ADAL" clId="{AE08A154-B88E-4D58-A1E1-5C962CE9BF14}" dt="2023-02-06T02:18:25.704" v="31"/>
          <pc:sldLayoutMkLst>
            <pc:docMk/>
            <pc:sldMasterMk cId="4036811553" sldId="2147484428"/>
            <pc:sldLayoutMk cId="643601490" sldId="2147484430"/>
          </pc:sldLayoutMkLst>
        </pc:sldLayoutChg>
        <pc:sldLayoutChg chg="modTransition">
          <pc:chgData name="Bedi, Robinder" userId="5f4ea36a-b708-49d1-afd3-47d5c1a94c6c" providerId="ADAL" clId="{AE08A154-B88E-4D58-A1E1-5C962CE9BF14}" dt="2023-02-06T02:18:25.704" v="31"/>
          <pc:sldLayoutMkLst>
            <pc:docMk/>
            <pc:sldMasterMk cId="4036811553" sldId="2147484428"/>
            <pc:sldLayoutMk cId="2414250323" sldId="2147484431"/>
          </pc:sldLayoutMkLst>
        </pc:sldLayoutChg>
        <pc:sldLayoutChg chg="modTransition">
          <pc:chgData name="Bedi, Robinder" userId="5f4ea36a-b708-49d1-afd3-47d5c1a94c6c" providerId="ADAL" clId="{AE08A154-B88E-4D58-A1E1-5C962CE9BF14}" dt="2023-02-06T02:18:25.704" v="31"/>
          <pc:sldLayoutMkLst>
            <pc:docMk/>
            <pc:sldMasterMk cId="4036811553" sldId="2147484428"/>
            <pc:sldLayoutMk cId="1788610589" sldId="2147484432"/>
          </pc:sldLayoutMkLst>
        </pc:sldLayoutChg>
        <pc:sldLayoutChg chg="modTransition">
          <pc:chgData name="Bedi, Robinder" userId="5f4ea36a-b708-49d1-afd3-47d5c1a94c6c" providerId="ADAL" clId="{AE08A154-B88E-4D58-A1E1-5C962CE9BF14}" dt="2023-02-06T02:18:25.704" v="31"/>
          <pc:sldLayoutMkLst>
            <pc:docMk/>
            <pc:sldMasterMk cId="4036811553" sldId="2147484428"/>
            <pc:sldLayoutMk cId="866948149" sldId="2147484433"/>
          </pc:sldLayoutMkLst>
        </pc:sldLayoutChg>
        <pc:sldLayoutChg chg="modTransition">
          <pc:chgData name="Bedi, Robinder" userId="5f4ea36a-b708-49d1-afd3-47d5c1a94c6c" providerId="ADAL" clId="{AE08A154-B88E-4D58-A1E1-5C962CE9BF14}" dt="2023-02-06T02:18:25.704" v="31"/>
          <pc:sldLayoutMkLst>
            <pc:docMk/>
            <pc:sldMasterMk cId="4036811553" sldId="2147484428"/>
            <pc:sldLayoutMk cId="2353983004" sldId="2147484434"/>
          </pc:sldLayoutMkLst>
        </pc:sldLayoutChg>
        <pc:sldLayoutChg chg="modTransition">
          <pc:chgData name="Bedi, Robinder" userId="5f4ea36a-b708-49d1-afd3-47d5c1a94c6c" providerId="ADAL" clId="{AE08A154-B88E-4D58-A1E1-5C962CE9BF14}" dt="2023-02-06T02:18:25.704" v="31"/>
          <pc:sldLayoutMkLst>
            <pc:docMk/>
            <pc:sldMasterMk cId="4036811553" sldId="2147484428"/>
            <pc:sldLayoutMk cId="1976199458" sldId="2147484435"/>
          </pc:sldLayoutMkLst>
        </pc:sldLayoutChg>
        <pc:sldLayoutChg chg="modTransition">
          <pc:chgData name="Bedi, Robinder" userId="5f4ea36a-b708-49d1-afd3-47d5c1a94c6c" providerId="ADAL" clId="{AE08A154-B88E-4D58-A1E1-5C962CE9BF14}" dt="2023-02-06T02:18:25.704" v="31"/>
          <pc:sldLayoutMkLst>
            <pc:docMk/>
            <pc:sldMasterMk cId="4036811553" sldId="2147484428"/>
            <pc:sldLayoutMk cId="3411391460" sldId="2147484436"/>
          </pc:sldLayoutMkLst>
        </pc:sldLayoutChg>
        <pc:sldLayoutChg chg="modTransition">
          <pc:chgData name="Bedi, Robinder" userId="5f4ea36a-b708-49d1-afd3-47d5c1a94c6c" providerId="ADAL" clId="{AE08A154-B88E-4D58-A1E1-5C962CE9BF14}" dt="2023-02-06T02:18:25.704" v="31"/>
          <pc:sldLayoutMkLst>
            <pc:docMk/>
            <pc:sldMasterMk cId="4036811553" sldId="2147484428"/>
            <pc:sldLayoutMk cId="1658257282" sldId="2147484444"/>
          </pc:sldLayoutMkLst>
        </pc:sldLayoutChg>
        <pc:sldLayoutChg chg="modTransition">
          <pc:chgData name="Bedi, Robinder" userId="5f4ea36a-b708-49d1-afd3-47d5c1a94c6c" providerId="ADAL" clId="{AE08A154-B88E-4D58-A1E1-5C962CE9BF14}" dt="2023-02-06T02:18:25.704" v="31"/>
          <pc:sldLayoutMkLst>
            <pc:docMk/>
            <pc:sldMasterMk cId="4036811553" sldId="2147484428"/>
            <pc:sldLayoutMk cId="3778390518" sldId="2147484445"/>
          </pc:sldLayoutMkLst>
        </pc:sldLayoutChg>
      </pc:sldMasterChg>
      <pc:sldMasterChg chg="modTransition modSldLayout">
        <pc:chgData name="Bedi, Robinder" userId="5f4ea36a-b708-49d1-afd3-47d5c1a94c6c" providerId="ADAL" clId="{AE08A154-B88E-4D58-A1E1-5C962CE9BF14}" dt="2023-02-06T02:18:27.206" v="32"/>
        <pc:sldMasterMkLst>
          <pc:docMk/>
          <pc:sldMasterMk cId="3340579699" sldId="2147484447"/>
        </pc:sldMasterMkLst>
        <pc:sldLayoutChg chg="modTransition">
          <pc:chgData name="Bedi, Robinder" userId="5f4ea36a-b708-49d1-afd3-47d5c1a94c6c" providerId="ADAL" clId="{AE08A154-B88E-4D58-A1E1-5C962CE9BF14}" dt="2023-02-06T02:18:27.206" v="32"/>
          <pc:sldLayoutMkLst>
            <pc:docMk/>
            <pc:sldMasterMk cId="3340579699" sldId="2147484447"/>
            <pc:sldLayoutMk cId="788983535" sldId="2147484448"/>
          </pc:sldLayoutMkLst>
        </pc:sldLayoutChg>
        <pc:sldLayoutChg chg="modTransition">
          <pc:chgData name="Bedi, Robinder" userId="5f4ea36a-b708-49d1-afd3-47d5c1a94c6c" providerId="ADAL" clId="{AE08A154-B88E-4D58-A1E1-5C962CE9BF14}" dt="2023-02-06T02:18:27.206" v="32"/>
          <pc:sldLayoutMkLst>
            <pc:docMk/>
            <pc:sldMasterMk cId="3340579699" sldId="2147484447"/>
            <pc:sldLayoutMk cId="288962813" sldId="2147484449"/>
          </pc:sldLayoutMkLst>
        </pc:sldLayoutChg>
        <pc:sldLayoutChg chg="modTransition">
          <pc:chgData name="Bedi, Robinder" userId="5f4ea36a-b708-49d1-afd3-47d5c1a94c6c" providerId="ADAL" clId="{AE08A154-B88E-4D58-A1E1-5C962CE9BF14}" dt="2023-02-06T02:18:27.206" v="32"/>
          <pc:sldLayoutMkLst>
            <pc:docMk/>
            <pc:sldMasterMk cId="3340579699" sldId="2147484447"/>
            <pc:sldLayoutMk cId="2842310549" sldId="2147484450"/>
          </pc:sldLayoutMkLst>
        </pc:sldLayoutChg>
        <pc:sldLayoutChg chg="modTransition">
          <pc:chgData name="Bedi, Robinder" userId="5f4ea36a-b708-49d1-afd3-47d5c1a94c6c" providerId="ADAL" clId="{AE08A154-B88E-4D58-A1E1-5C962CE9BF14}" dt="2023-02-06T02:18:27.206" v="32"/>
          <pc:sldLayoutMkLst>
            <pc:docMk/>
            <pc:sldMasterMk cId="3340579699" sldId="2147484447"/>
            <pc:sldLayoutMk cId="2680321283" sldId="2147484451"/>
          </pc:sldLayoutMkLst>
        </pc:sldLayoutChg>
        <pc:sldLayoutChg chg="modTransition">
          <pc:chgData name="Bedi, Robinder" userId="5f4ea36a-b708-49d1-afd3-47d5c1a94c6c" providerId="ADAL" clId="{AE08A154-B88E-4D58-A1E1-5C962CE9BF14}" dt="2023-02-06T02:18:27.206" v="32"/>
          <pc:sldLayoutMkLst>
            <pc:docMk/>
            <pc:sldMasterMk cId="3340579699" sldId="2147484447"/>
            <pc:sldLayoutMk cId="3902646055" sldId="2147484452"/>
          </pc:sldLayoutMkLst>
        </pc:sldLayoutChg>
        <pc:sldLayoutChg chg="modTransition">
          <pc:chgData name="Bedi, Robinder" userId="5f4ea36a-b708-49d1-afd3-47d5c1a94c6c" providerId="ADAL" clId="{AE08A154-B88E-4D58-A1E1-5C962CE9BF14}" dt="2023-02-06T02:18:27.206" v="32"/>
          <pc:sldLayoutMkLst>
            <pc:docMk/>
            <pc:sldMasterMk cId="3340579699" sldId="2147484447"/>
            <pc:sldLayoutMk cId="911516279" sldId="2147484453"/>
          </pc:sldLayoutMkLst>
        </pc:sldLayoutChg>
        <pc:sldLayoutChg chg="modTransition">
          <pc:chgData name="Bedi, Robinder" userId="5f4ea36a-b708-49d1-afd3-47d5c1a94c6c" providerId="ADAL" clId="{AE08A154-B88E-4D58-A1E1-5C962CE9BF14}" dt="2023-02-06T02:18:27.206" v="32"/>
          <pc:sldLayoutMkLst>
            <pc:docMk/>
            <pc:sldMasterMk cId="3340579699" sldId="2147484447"/>
            <pc:sldLayoutMk cId="1102959056" sldId="2147484454"/>
          </pc:sldLayoutMkLst>
        </pc:sldLayoutChg>
        <pc:sldLayoutChg chg="modTransition">
          <pc:chgData name="Bedi, Robinder" userId="5f4ea36a-b708-49d1-afd3-47d5c1a94c6c" providerId="ADAL" clId="{AE08A154-B88E-4D58-A1E1-5C962CE9BF14}" dt="2023-02-06T02:18:27.206" v="32"/>
          <pc:sldLayoutMkLst>
            <pc:docMk/>
            <pc:sldMasterMk cId="3340579699" sldId="2147484447"/>
            <pc:sldLayoutMk cId="870249820" sldId="2147484455"/>
          </pc:sldLayoutMkLst>
        </pc:sldLayoutChg>
        <pc:sldLayoutChg chg="modTransition">
          <pc:chgData name="Bedi, Robinder" userId="5f4ea36a-b708-49d1-afd3-47d5c1a94c6c" providerId="ADAL" clId="{AE08A154-B88E-4D58-A1E1-5C962CE9BF14}" dt="2023-02-06T02:18:27.206" v="32"/>
          <pc:sldLayoutMkLst>
            <pc:docMk/>
            <pc:sldMasterMk cId="3340579699" sldId="2147484447"/>
            <pc:sldLayoutMk cId="1831261273" sldId="2147484463"/>
          </pc:sldLayoutMkLst>
        </pc:sldLayoutChg>
        <pc:sldLayoutChg chg="modTransition">
          <pc:chgData name="Bedi, Robinder" userId="5f4ea36a-b708-49d1-afd3-47d5c1a94c6c" providerId="ADAL" clId="{AE08A154-B88E-4D58-A1E1-5C962CE9BF14}" dt="2023-02-06T02:18:27.206" v="32"/>
          <pc:sldLayoutMkLst>
            <pc:docMk/>
            <pc:sldMasterMk cId="3340579699" sldId="2147484447"/>
            <pc:sldLayoutMk cId="1631022" sldId="2147484464"/>
          </pc:sldLayoutMkLst>
        </pc:sldLayoutChg>
      </pc:sldMasterChg>
      <pc:sldMasterChg chg="modTransition modSldLayout">
        <pc:chgData name="Bedi, Robinder" userId="5f4ea36a-b708-49d1-afd3-47d5c1a94c6c" providerId="ADAL" clId="{AE08A154-B88E-4D58-A1E1-5C962CE9BF14}" dt="2023-02-06T02:18:28.377" v="33"/>
        <pc:sldMasterMkLst>
          <pc:docMk/>
          <pc:sldMasterMk cId="56450442" sldId="2147484466"/>
        </pc:sldMasterMkLst>
        <pc:sldLayoutChg chg="modTransition">
          <pc:chgData name="Bedi, Robinder" userId="5f4ea36a-b708-49d1-afd3-47d5c1a94c6c" providerId="ADAL" clId="{AE08A154-B88E-4D58-A1E1-5C962CE9BF14}" dt="2023-02-06T02:18:28.377" v="33"/>
          <pc:sldLayoutMkLst>
            <pc:docMk/>
            <pc:sldMasterMk cId="56450442" sldId="2147484466"/>
            <pc:sldLayoutMk cId="4256064064" sldId="2147484467"/>
          </pc:sldLayoutMkLst>
        </pc:sldLayoutChg>
        <pc:sldLayoutChg chg="modTransition">
          <pc:chgData name="Bedi, Robinder" userId="5f4ea36a-b708-49d1-afd3-47d5c1a94c6c" providerId="ADAL" clId="{AE08A154-B88E-4D58-A1E1-5C962CE9BF14}" dt="2023-02-06T02:18:28.377" v="33"/>
          <pc:sldLayoutMkLst>
            <pc:docMk/>
            <pc:sldMasterMk cId="56450442" sldId="2147484466"/>
            <pc:sldLayoutMk cId="236382507" sldId="2147484468"/>
          </pc:sldLayoutMkLst>
        </pc:sldLayoutChg>
        <pc:sldLayoutChg chg="modTransition">
          <pc:chgData name="Bedi, Robinder" userId="5f4ea36a-b708-49d1-afd3-47d5c1a94c6c" providerId="ADAL" clId="{AE08A154-B88E-4D58-A1E1-5C962CE9BF14}" dt="2023-02-06T02:18:28.377" v="33"/>
          <pc:sldLayoutMkLst>
            <pc:docMk/>
            <pc:sldMasterMk cId="56450442" sldId="2147484466"/>
            <pc:sldLayoutMk cId="1933170555" sldId="2147484469"/>
          </pc:sldLayoutMkLst>
        </pc:sldLayoutChg>
        <pc:sldLayoutChg chg="modTransition">
          <pc:chgData name="Bedi, Robinder" userId="5f4ea36a-b708-49d1-afd3-47d5c1a94c6c" providerId="ADAL" clId="{AE08A154-B88E-4D58-A1E1-5C962CE9BF14}" dt="2023-02-06T02:18:28.377" v="33"/>
          <pc:sldLayoutMkLst>
            <pc:docMk/>
            <pc:sldMasterMk cId="56450442" sldId="2147484466"/>
            <pc:sldLayoutMk cId="2890565806" sldId="2147484470"/>
          </pc:sldLayoutMkLst>
        </pc:sldLayoutChg>
        <pc:sldLayoutChg chg="modTransition">
          <pc:chgData name="Bedi, Robinder" userId="5f4ea36a-b708-49d1-afd3-47d5c1a94c6c" providerId="ADAL" clId="{AE08A154-B88E-4D58-A1E1-5C962CE9BF14}" dt="2023-02-06T02:18:28.377" v="33"/>
          <pc:sldLayoutMkLst>
            <pc:docMk/>
            <pc:sldMasterMk cId="56450442" sldId="2147484466"/>
            <pc:sldLayoutMk cId="3742356992" sldId="2147484471"/>
          </pc:sldLayoutMkLst>
        </pc:sldLayoutChg>
        <pc:sldLayoutChg chg="modTransition">
          <pc:chgData name="Bedi, Robinder" userId="5f4ea36a-b708-49d1-afd3-47d5c1a94c6c" providerId="ADAL" clId="{AE08A154-B88E-4D58-A1E1-5C962CE9BF14}" dt="2023-02-06T02:18:28.377" v="33"/>
          <pc:sldLayoutMkLst>
            <pc:docMk/>
            <pc:sldMasterMk cId="56450442" sldId="2147484466"/>
            <pc:sldLayoutMk cId="1878270258" sldId="2147484472"/>
          </pc:sldLayoutMkLst>
        </pc:sldLayoutChg>
        <pc:sldLayoutChg chg="modTransition">
          <pc:chgData name="Bedi, Robinder" userId="5f4ea36a-b708-49d1-afd3-47d5c1a94c6c" providerId="ADAL" clId="{AE08A154-B88E-4D58-A1E1-5C962CE9BF14}" dt="2023-02-06T02:18:28.377" v="33"/>
          <pc:sldLayoutMkLst>
            <pc:docMk/>
            <pc:sldMasterMk cId="56450442" sldId="2147484466"/>
            <pc:sldLayoutMk cId="3963609272" sldId="2147484473"/>
          </pc:sldLayoutMkLst>
        </pc:sldLayoutChg>
        <pc:sldLayoutChg chg="modTransition">
          <pc:chgData name="Bedi, Robinder" userId="5f4ea36a-b708-49d1-afd3-47d5c1a94c6c" providerId="ADAL" clId="{AE08A154-B88E-4D58-A1E1-5C962CE9BF14}" dt="2023-02-06T02:18:28.377" v="33"/>
          <pc:sldLayoutMkLst>
            <pc:docMk/>
            <pc:sldMasterMk cId="56450442" sldId="2147484466"/>
            <pc:sldLayoutMk cId="614182319" sldId="2147484474"/>
          </pc:sldLayoutMkLst>
        </pc:sldLayoutChg>
        <pc:sldLayoutChg chg="modTransition">
          <pc:chgData name="Bedi, Robinder" userId="5f4ea36a-b708-49d1-afd3-47d5c1a94c6c" providerId="ADAL" clId="{AE08A154-B88E-4D58-A1E1-5C962CE9BF14}" dt="2023-02-06T02:18:28.377" v="33"/>
          <pc:sldLayoutMkLst>
            <pc:docMk/>
            <pc:sldMasterMk cId="56450442" sldId="2147484466"/>
            <pc:sldLayoutMk cId="3101236052" sldId="2147484482"/>
          </pc:sldLayoutMkLst>
        </pc:sldLayoutChg>
        <pc:sldLayoutChg chg="modTransition">
          <pc:chgData name="Bedi, Robinder" userId="5f4ea36a-b708-49d1-afd3-47d5c1a94c6c" providerId="ADAL" clId="{AE08A154-B88E-4D58-A1E1-5C962CE9BF14}" dt="2023-02-06T02:18:28.377" v="33"/>
          <pc:sldLayoutMkLst>
            <pc:docMk/>
            <pc:sldMasterMk cId="56450442" sldId="2147484466"/>
            <pc:sldLayoutMk cId="999373214" sldId="2147484483"/>
          </pc:sldLayoutMkLst>
        </pc:sldLayoutChg>
      </pc:sldMasterChg>
      <pc:sldMasterChg chg="modTransition modSldLayout">
        <pc:chgData name="Bedi, Robinder" userId="5f4ea36a-b708-49d1-afd3-47d5c1a94c6c" providerId="ADAL" clId="{AE08A154-B88E-4D58-A1E1-5C962CE9BF14}" dt="2023-02-06T02:18:31.648" v="34"/>
        <pc:sldMasterMkLst>
          <pc:docMk/>
          <pc:sldMasterMk cId="337467329" sldId="2147484485"/>
        </pc:sldMasterMkLst>
        <pc:sldLayoutChg chg="modTransition">
          <pc:chgData name="Bedi, Robinder" userId="5f4ea36a-b708-49d1-afd3-47d5c1a94c6c" providerId="ADAL" clId="{AE08A154-B88E-4D58-A1E1-5C962CE9BF14}" dt="2023-02-06T02:18:31.648" v="34"/>
          <pc:sldLayoutMkLst>
            <pc:docMk/>
            <pc:sldMasterMk cId="337467329" sldId="2147484485"/>
            <pc:sldLayoutMk cId="925938149" sldId="2147484486"/>
          </pc:sldLayoutMkLst>
        </pc:sldLayoutChg>
        <pc:sldLayoutChg chg="modTransition">
          <pc:chgData name="Bedi, Robinder" userId="5f4ea36a-b708-49d1-afd3-47d5c1a94c6c" providerId="ADAL" clId="{AE08A154-B88E-4D58-A1E1-5C962CE9BF14}" dt="2023-02-06T02:18:31.648" v="34"/>
          <pc:sldLayoutMkLst>
            <pc:docMk/>
            <pc:sldMasterMk cId="337467329" sldId="2147484485"/>
            <pc:sldLayoutMk cId="1262260649" sldId="2147484487"/>
          </pc:sldLayoutMkLst>
        </pc:sldLayoutChg>
        <pc:sldLayoutChg chg="modTransition">
          <pc:chgData name="Bedi, Robinder" userId="5f4ea36a-b708-49d1-afd3-47d5c1a94c6c" providerId="ADAL" clId="{AE08A154-B88E-4D58-A1E1-5C962CE9BF14}" dt="2023-02-06T02:18:31.648" v="34"/>
          <pc:sldLayoutMkLst>
            <pc:docMk/>
            <pc:sldMasterMk cId="337467329" sldId="2147484485"/>
            <pc:sldLayoutMk cId="3005183011" sldId="2147484488"/>
          </pc:sldLayoutMkLst>
        </pc:sldLayoutChg>
        <pc:sldLayoutChg chg="modTransition">
          <pc:chgData name="Bedi, Robinder" userId="5f4ea36a-b708-49d1-afd3-47d5c1a94c6c" providerId="ADAL" clId="{AE08A154-B88E-4D58-A1E1-5C962CE9BF14}" dt="2023-02-06T02:18:31.648" v="34"/>
          <pc:sldLayoutMkLst>
            <pc:docMk/>
            <pc:sldMasterMk cId="337467329" sldId="2147484485"/>
            <pc:sldLayoutMk cId="1938470663" sldId="2147484489"/>
          </pc:sldLayoutMkLst>
        </pc:sldLayoutChg>
        <pc:sldLayoutChg chg="modTransition">
          <pc:chgData name="Bedi, Robinder" userId="5f4ea36a-b708-49d1-afd3-47d5c1a94c6c" providerId="ADAL" clId="{AE08A154-B88E-4D58-A1E1-5C962CE9BF14}" dt="2023-02-06T02:18:31.648" v="34"/>
          <pc:sldLayoutMkLst>
            <pc:docMk/>
            <pc:sldMasterMk cId="337467329" sldId="2147484485"/>
            <pc:sldLayoutMk cId="755191445" sldId="2147484491"/>
          </pc:sldLayoutMkLst>
        </pc:sldLayoutChg>
        <pc:sldLayoutChg chg="modTransition">
          <pc:chgData name="Bedi, Robinder" userId="5f4ea36a-b708-49d1-afd3-47d5c1a94c6c" providerId="ADAL" clId="{AE08A154-B88E-4D58-A1E1-5C962CE9BF14}" dt="2023-02-06T02:18:31.648" v="34"/>
          <pc:sldLayoutMkLst>
            <pc:docMk/>
            <pc:sldMasterMk cId="337467329" sldId="2147484485"/>
            <pc:sldLayoutMk cId="3404502889" sldId="2147484492"/>
          </pc:sldLayoutMkLst>
        </pc:sldLayoutChg>
        <pc:sldLayoutChg chg="modTransition">
          <pc:chgData name="Bedi, Robinder" userId="5f4ea36a-b708-49d1-afd3-47d5c1a94c6c" providerId="ADAL" clId="{AE08A154-B88E-4D58-A1E1-5C962CE9BF14}" dt="2023-02-06T02:18:31.648" v="34"/>
          <pc:sldLayoutMkLst>
            <pc:docMk/>
            <pc:sldMasterMk cId="337467329" sldId="2147484485"/>
            <pc:sldLayoutMk cId="3993223644" sldId="2147484493"/>
          </pc:sldLayoutMkLst>
        </pc:sldLayoutChg>
        <pc:sldLayoutChg chg="modTransition">
          <pc:chgData name="Bedi, Robinder" userId="5f4ea36a-b708-49d1-afd3-47d5c1a94c6c" providerId="ADAL" clId="{AE08A154-B88E-4D58-A1E1-5C962CE9BF14}" dt="2023-02-06T02:18:31.648" v="34"/>
          <pc:sldLayoutMkLst>
            <pc:docMk/>
            <pc:sldMasterMk cId="337467329" sldId="2147484485"/>
            <pc:sldLayoutMk cId="621783796" sldId="2147484501"/>
          </pc:sldLayoutMkLst>
        </pc:sldLayoutChg>
        <pc:sldLayoutChg chg="modTransition">
          <pc:chgData name="Bedi, Robinder" userId="5f4ea36a-b708-49d1-afd3-47d5c1a94c6c" providerId="ADAL" clId="{AE08A154-B88E-4D58-A1E1-5C962CE9BF14}" dt="2023-02-06T02:18:31.648" v="34"/>
          <pc:sldLayoutMkLst>
            <pc:docMk/>
            <pc:sldMasterMk cId="337467329" sldId="2147484485"/>
            <pc:sldLayoutMk cId="3766703797" sldId="2147484502"/>
          </pc:sldLayoutMkLst>
        </pc:sldLayoutChg>
      </pc:sldMasterChg>
      <pc:sldMasterChg chg="modTransition modSldLayout">
        <pc:chgData name="Bedi, Robinder" userId="5f4ea36a-b708-49d1-afd3-47d5c1a94c6c" providerId="ADAL" clId="{AE08A154-B88E-4D58-A1E1-5C962CE9BF14}" dt="2023-02-06T02:18:52.173" v="37"/>
        <pc:sldMasterMkLst>
          <pc:docMk/>
          <pc:sldMasterMk cId="2002360523" sldId="2147484503"/>
        </pc:sldMasterMkLst>
        <pc:sldLayoutChg chg="modTransition">
          <pc:chgData name="Bedi, Robinder" userId="5f4ea36a-b708-49d1-afd3-47d5c1a94c6c" providerId="ADAL" clId="{AE08A154-B88E-4D58-A1E1-5C962CE9BF14}" dt="2023-02-06T02:18:52.173" v="37"/>
          <pc:sldLayoutMkLst>
            <pc:docMk/>
            <pc:sldMasterMk cId="2002360523" sldId="2147484503"/>
            <pc:sldLayoutMk cId="1032247950" sldId="2147484504"/>
          </pc:sldLayoutMkLst>
        </pc:sldLayoutChg>
        <pc:sldLayoutChg chg="modTransition">
          <pc:chgData name="Bedi, Robinder" userId="5f4ea36a-b708-49d1-afd3-47d5c1a94c6c" providerId="ADAL" clId="{AE08A154-B88E-4D58-A1E1-5C962CE9BF14}" dt="2023-02-06T02:18:52.173" v="37"/>
          <pc:sldLayoutMkLst>
            <pc:docMk/>
            <pc:sldMasterMk cId="2002360523" sldId="2147484503"/>
            <pc:sldLayoutMk cId="3068732018" sldId="2147484505"/>
          </pc:sldLayoutMkLst>
        </pc:sldLayoutChg>
        <pc:sldLayoutChg chg="modTransition">
          <pc:chgData name="Bedi, Robinder" userId="5f4ea36a-b708-49d1-afd3-47d5c1a94c6c" providerId="ADAL" clId="{AE08A154-B88E-4D58-A1E1-5C962CE9BF14}" dt="2023-02-06T02:18:52.173" v="37"/>
          <pc:sldLayoutMkLst>
            <pc:docMk/>
            <pc:sldMasterMk cId="2002360523" sldId="2147484503"/>
            <pc:sldLayoutMk cId="4031962307" sldId="2147484506"/>
          </pc:sldLayoutMkLst>
        </pc:sldLayoutChg>
        <pc:sldLayoutChg chg="modTransition">
          <pc:chgData name="Bedi, Robinder" userId="5f4ea36a-b708-49d1-afd3-47d5c1a94c6c" providerId="ADAL" clId="{AE08A154-B88E-4D58-A1E1-5C962CE9BF14}" dt="2023-02-06T02:18:52.173" v="37"/>
          <pc:sldLayoutMkLst>
            <pc:docMk/>
            <pc:sldMasterMk cId="2002360523" sldId="2147484503"/>
            <pc:sldLayoutMk cId="3792301641" sldId="2147484507"/>
          </pc:sldLayoutMkLst>
        </pc:sldLayoutChg>
        <pc:sldLayoutChg chg="modTransition">
          <pc:chgData name="Bedi, Robinder" userId="5f4ea36a-b708-49d1-afd3-47d5c1a94c6c" providerId="ADAL" clId="{AE08A154-B88E-4D58-A1E1-5C962CE9BF14}" dt="2023-02-06T02:18:52.173" v="37"/>
          <pc:sldLayoutMkLst>
            <pc:docMk/>
            <pc:sldMasterMk cId="2002360523" sldId="2147484503"/>
            <pc:sldLayoutMk cId="3746826106" sldId="2147484508"/>
          </pc:sldLayoutMkLst>
        </pc:sldLayoutChg>
        <pc:sldLayoutChg chg="modTransition">
          <pc:chgData name="Bedi, Robinder" userId="5f4ea36a-b708-49d1-afd3-47d5c1a94c6c" providerId="ADAL" clId="{AE08A154-B88E-4D58-A1E1-5C962CE9BF14}" dt="2023-02-06T02:18:52.173" v="37"/>
          <pc:sldLayoutMkLst>
            <pc:docMk/>
            <pc:sldMasterMk cId="2002360523" sldId="2147484503"/>
            <pc:sldLayoutMk cId="1056238212" sldId="2147484509"/>
          </pc:sldLayoutMkLst>
        </pc:sldLayoutChg>
        <pc:sldLayoutChg chg="modTransition">
          <pc:chgData name="Bedi, Robinder" userId="5f4ea36a-b708-49d1-afd3-47d5c1a94c6c" providerId="ADAL" clId="{AE08A154-B88E-4D58-A1E1-5C962CE9BF14}" dt="2023-02-06T02:18:52.173" v="37"/>
          <pc:sldLayoutMkLst>
            <pc:docMk/>
            <pc:sldMasterMk cId="2002360523" sldId="2147484503"/>
            <pc:sldLayoutMk cId="3816402736" sldId="2147484510"/>
          </pc:sldLayoutMkLst>
        </pc:sldLayoutChg>
        <pc:sldLayoutChg chg="modTransition">
          <pc:chgData name="Bedi, Robinder" userId="5f4ea36a-b708-49d1-afd3-47d5c1a94c6c" providerId="ADAL" clId="{AE08A154-B88E-4D58-A1E1-5C962CE9BF14}" dt="2023-02-06T02:18:52.173" v="37"/>
          <pc:sldLayoutMkLst>
            <pc:docMk/>
            <pc:sldMasterMk cId="2002360523" sldId="2147484503"/>
            <pc:sldLayoutMk cId="499574874" sldId="2147484511"/>
          </pc:sldLayoutMkLst>
        </pc:sldLayoutChg>
        <pc:sldLayoutChg chg="modTransition">
          <pc:chgData name="Bedi, Robinder" userId="5f4ea36a-b708-49d1-afd3-47d5c1a94c6c" providerId="ADAL" clId="{AE08A154-B88E-4D58-A1E1-5C962CE9BF14}" dt="2023-02-06T02:18:52.173" v="37"/>
          <pc:sldLayoutMkLst>
            <pc:docMk/>
            <pc:sldMasterMk cId="2002360523" sldId="2147484503"/>
            <pc:sldLayoutMk cId="3429492537" sldId="2147484513"/>
          </pc:sldLayoutMkLst>
        </pc:sldLayoutChg>
        <pc:sldLayoutChg chg="modTransition">
          <pc:chgData name="Bedi, Robinder" userId="5f4ea36a-b708-49d1-afd3-47d5c1a94c6c" providerId="ADAL" clId="{AE08A154-B88E-4D58-A1E1-5C962CE9BF14}" dt="2023-02-06T02:18:52.173" v="37"/>
          <pc:sldLayoutMkLst>
            <pc:docMk/>
            <pc:sldMasterMk cId="2002360523" sldId="2147484503"/>
            <pc:sldLayoutMk cId="2336717676" sldId="214748451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2/5/2023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2/5/2023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effectLst/>
                <a:latin typeface="Times New Roman" panose="02020603050405020304" pitchFamily="18" charset="0"/>
                <a:ea typeface="Calibri" panose="020F0502020204030204" pitchFamily="34" charset="0"/>
              </a:rPr>
              <a:t>In doing so, and in order to maintain its dominance</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EuroAmerican</a:t>
            </a:r>
            <a:r>
              <a:rPr lang="en-US" sz="1200" dirty="0">
                <a:effectLst/>
                <a:latin typeface="Times New Roman" panose="02020603050405020304" pitchFamily="18" charset="0"/>
                <a:ea typeface="Calibri" panose="020F0502020204030204" pitchFamily="34" charset="0"/>
              </a:rPr>
              <a:t> psychology largely devalues and renders other traditions of psychology, such as traditional Indian Psychology as invisible. </a:t>
            </a:r>
            <a:r>
              <a:rPr lang="en-US" sz="1200" dirty="0" err="1">
                <a:effectLst/>
                <a:latin typeface="Times New Roman" panose="02020603050405020304" pitchFamily="18" charset="0"/>
                <a:ea typeface="Calibri" panose="020F0502020204030204" pitchFamily="34" charset="0"/>
              </a:rPr>
              <a:t>EuroAmerican</a:t>
            </a:r>
            <a:r>
              <a:rPr lang="en-US" sz="1200" dirty="0">
                <a:effectLst/>
                <a:latin typeface="Times New Roman" panose="02020603050405020304" pitchFamily="18" charset="0"/>
                <a:ea typeface="Calibri" panose="020F0502020204030204" pitchFamily="34" charset="0"/>
              </a:rPr>
              <a:t> psychology largely devalues and renders other traditions of psychology, such as traditional Indian Psychology as invisible.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rPr>
              <a:t> </a:t>
            </a:r>
          </a:p>
          <a:p>
            <a:endParaRPr lang="en-CA" dirty="0"/>
          </a:p>
        </p:txBody>
      </p:sp>
      <p:sp>
        <p:nvSpPr>
          <p:cNvPr id="4" name="Slide Number Placeholder 3"/>
          <p:cNvSpPr>
            <a:spLocks noGrp="1"/>
          </p:cNvSpPr>
          <p:nvPr>
            <p:ph type="sldNum" sz="quarter" idx="5"/>
          </p:nvPr>
        </p:nvSpPr>
        <p:spPr/>
        <p:txBody>
          <a:bodyPr/>
          <a:lstStyle/>
          <a:p>
            <a:fld id="{0A3C37BE-C303-496D-B5CD-85F2937540FC}" type="slidenum">
              <a:rPr lang="en-CA" smtClean="0"/>
              <a:t>3</a:t>
            </a:fld>
            <a:endParaRPr lang="en-CA"/>
          </a:p>
        </p:txBody>
      </p:sp>
    </p:spTree>
    <p:extLst>
      <p:ext uri="{BB962C8B-B14F-4D97-AF65-F5344CB8AC3E}">
        <p14:creationId xmlns:p14="http://schemas.microsoft.com/office/powerpoint/2010/main" val="710746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02B9795-92DC-40DC-A1CA-9A4B349D7824}" type="datetimeFigureOut">
              <a:rPr lang="en-US" smtClean="0"/>
              <a:pPr/>
              <a:t>2/5/2023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92593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pPr/>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1500276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02B9795-92DC-40DC-A1CA-9A4B349D7824}" type="datetimeFigureOut">
              <a:rPr lang="en-US" smtClean="0"/>
              <a:pPr/>
              <a:t>2/5/2023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1321508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02B9795-92DC-40DC-A1CA-9A4B349D7824}" type="datetimeFigureOut">
              <a:rPr lang="en-US" smtClean="0"/>
              <a:pPr/>
              <a:t>2/5/2023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FF54DE5-C571-48E8-A5BC-B369434E2F44}"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83519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02B9795-92DC-40DC-A1CA-9A4B349D7824}" type="datetimeFigureOut">
              <a:rPr lang="en-US" smtClean="0"/>
              <a:pPr/>
              <a:t>2/5/2023</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2952170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02B9795-92DC-40DC-A1CA-9A4B349D7824}" type="datetimeFigureOut">
              <a:rPr lang="en-US" smtClean="0"/>
              <a:pPr/>
              <a:t>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266062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02B9795-92DC-40DC-A1CA-9A4B349D7824}" type="datetimeFigureOut">
              <a:rPr lang="en-US" smtClean="0"/>
              <a:pPr/>
              <a:t>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3626902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F54DE5-C571-48E8-A5BC-B369434E2F44}" type="slidenum">
              <a:rPr lang="en-CA" smtClean="0"/>
              <a:t>‹#›</a:t>
            </a:fld>
            <a:endParaRPr lang="en-CA"/>
          </a:p>
        </p:txBody>
      </p:sp>
    </p:spTree>
    <p:extLst>
      <p:ext uri="{BB962C8B-B14F-4D97-AF65-F5344CB8AC3E}">
        <p14:creationId xmlns:p14="http://schemas.microsoft.com/office/powerpoint/2010/main" val="62178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02B9795-92DC-40DC-A1CA-9A4B349D7824}" type="datetimeFigureOut">
              <a:rPr lang="en-US" smtClean="0"/>
              <a:t>2/5/2023</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CA"/>
          </a:p>
        </p:txBody>
      </p:sp>
      <p:sp>
        <p:nvSpPr>
          <p:cNvPr id="6" name="Slide Number Placeholder 5"/>
          <p:cNvSpPr>
            <a:spLocks noGrp="1"/>
          </p:cNvSpPr>
          <p:nvPr>
            <p:ph type="sldNum" sz="quarter" idx="12"/>
          </p:nvPr>
        </p:nvSpPr>
        <p:spPr>
          <a:xfrm>
            <a:off x="10862452" y="381000"/>
            <a:ext cx="643748" cy="365125"/>
          </a:xfrm>
        </p:spPr>
        <p:txBody>
          <a:bodyPr/>
          <a:lstStyle/>
          <a:p>
            <a:fld id="{0FF54DE5-C571-48E8-A5BC-B369434E2F44}" type="slidenum">
              <a:rPr lang="en-CA" smtClean="0"/>
              <a:t>‹#›</a:t>
            </a:fld>
            <a:endParaRPr lang="en-CA"/>
          </a:p>
        </p:txBody>
      </p:sp>
    </p:spTree>
    <p:extLst>
      <p:ext uri="{BB962C8B-B14F-4D97-AF65-F5344CB8AC3E}">
        <p14:creationId xmlns:p14="http://schemas.microsoft.com/office/powerpoint/2010/main" val="376670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402B9795-92DC-40DC-A1CA-9A4B349D7824}" type="datetimeFigureOut">
              <a:rPr lang="en-US" smtClean="0"/>
              <a:pPr/>
              <a:t>2/5/2023</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0FF54DE5-C571-48E8-A5BC-B369434E2F44}" type="slidenum">
              <a:rPr lang="en-US" smtClean="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322479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F54DE5-C571-48E8-A5BC-B369434E2F44}" type="slidenum">
              <a:rPr lang="en-CA" smtClean="0"/>
              <a:t>‹#›</a:t>
            </a:fld>
            <a:endParaRPr lang="en-CA"/>
          </a:p>
        </p:txBody>
      </p:sp>
    </p:spTree>
    <p:extLst>
      <p:ext uri="{BB962C8B-B14F-4D97-AF65-F5344CB8AC3E}">
        <p14:creationId xmlns:p14="http://schemas.microsoft.com/office/powerpoint/2010/main" val="306873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F54DE5-C571-48E8-A5BC-B369434E2F44}" type="slidenum">
              <a:rPr lang="en-CA" smtClean="0"/>
              <a:t>‹#›</a:t>
            </a:fld>
            <a:endParaRPr lang="en-CA"/>
          </a:p>
        </p:txBody>
      </p:sp>
    </p:spTree>
    <p:extLst>
      <p:ext uri="{BB962C8B-B14F-4D97-AF65-F5344CB8AC3E}">
        <p14:creationId xmlns:p14="http://schemas.microsoft.com/office/powerpoint/2010/main" val="126226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F54DE5-C571-48E8-A5BC-B369434E2F44}" type="slidenum">
              <a:rPr lang="en-CA" smtClean="0"/>
              <a:t>‹#›</a:t>
            </a:fld>
            <a:endParaRPr lang="en-CA"/>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3196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2B9795-92DC-40DC-A1CA-9A4B349D7824}"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FF54DE5-C571-48E8-A5BC-B369434E2F44}" type="slidenum">
              <a:rPr lang="en-CA" smtClean="0"/>
              <a:t>‹#›</a:t>
            </a:fld>
            <a:endParaRPr lang="en-CA"/>
          </a:p>
        </p:txBody>
      </p:sp>
    </p:spTree>
    <p:extLst>
      <p:ext uri="{BB962C8B-B14F-4D97-AF65-F5344CB8AC3E}">
        <p14:creationId xmlns:p14="http://schemas.microsoft.com/office/powerpoint/2010/main" val="379230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2B9795-92DC-40DC-A1CA-9A4B349D7824}" type="datetimeFigureOut">
              <a:rPr lang="en-US" smtClean="0"/>
              <a:t>2/5/2023</a:t>
            </a:fld>
            <a:endParaRPr lang="en-US"/>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FF54DE5-C571-48E8-A5BC-B369434E2F44}" type="slidenum">
              <a:rPr lang="en-CA" smtClean="0"/>
              <a:t>‹#›</a:t>
            </a:fld>
            <a:endParaRPr lang="en-CA"/>
          </a:p>
        </p:txBody>
      </p:sp>
    </p:spTree>
    <p:extLst>
      <p:ext uri="{BB962C8B-B14F-4D97-AF65-F5344CB8AC3E}">
        <p14:creationId xmlns:p14="http://schemas.microsoft.com/office/powerpoint/2010/main" val="374682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2B9795-92DC-40DC-A1CA-9A4B349D7824}" type="datetimeFigureOut">
              <a:rPr lang="en-US" smtClean="0"/>
              <a:t>2/5/2023</a:t>
            </a:fld>
            <a:endParaRPr lang="en-US"/>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FF54DE5-C571-48E8-A5BC-B369434E2F44}" type="slidenum">
              <a:rPr lang="en-CA" smtClean="0"/>
              <a:t>‹#›</a:t>
            </a:fld>
            <a:endParaRPr lang="en-CA"/>
          </a:p>
        </p:txBody>
      </p:sp>
    </p:spTree>
    <p:extLst>
      <p:ext uri="{BB962C8B-B14F-4D97-AF65-F5344CB8AC3E}">
        <p14:creationId xmlns:p14="http://schemas.microsoft.com/office/powerpoint/2010/main" val="105623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t>2/5/2023</a:t>
            </a:fld>
            <a:endParaRPr lang="en-US"/>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FF54DE5-C571-48E8-A5BC-B369434E2F44}" type="slidenum">
              <a:rPr lang="en-CA" smtClean="0"/>
              <a:t>‹#›</a:t>
            </a:fld>
            <a:endParaRPr lang="en-CA"/>
          </a:p>
        </p:txBody>
      </p:sp>
    </p:spTree>
    <p:extLst>
      <p:ext uri="{BB962C8B-B14F-4D97-AF65-F5344CB8AC3E}">
        <p14:creationId xmlns:p14="http://schemas.microsoft.com/office/powerpoint/2010/main" val="381640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FF54DE5-C571-48E8-A5BC-B369434E2F44}" type="slidenum">
              <a:rPr lang="en-CA" smtClean="0"/>
              <a:t>‹#›</a:t>
            </a:fld>
            <a:endParaRPr lang="en-CA"/>
          </a:p>
        </p:txBody>
      </p:sp>
    </p:spTree>
    <p:extLst>
      <p:ext uri="{BB962C8B-B14F-4D97-AF65-F5344CB8AC3E}">
        <p14:creationId xmlns:p14="http://schemas.microsoft.com/office/powerpoint/2010/main" val="49957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pPr/>
              <a:t>2/5/2023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2566413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F54DE5-C571-48E8-A5BC-B369434E2F44}" type="slidenum">
              <a:rPr lang="en-CA" smtClean="0"/>
              <a:t>‹#›</a:t>
            </a:fld>
            <a:endParaRPr lang="en-CA"/>
          </a:p>
        </p:txBody>
      </p:sp>
    </p:spTree>
    <p:extLst>
      <p:ext uri="{BB962C8B-B14F-4D97-AF65-F5344CB8AC3E}">
        <p14:creationId xmlns:p14="http://schemas.microsoft.com/office/powerpoint/2010/main" val="342949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F54DE5-C571-48E8-A5BC-B369434E2F44}" type="slidenum">
              <a:rPr lang="en-CA" smtClean="0"/>
              <a:t>‹#›</a:t>
            </a:fld>
            <a:endParaRPr lang="en-CA"/>
          </a:p>
        </p:txBody>
      </p:sp>
    </p:spTree>
    <p:extLst>
      <p:ext uri="{BB962C8B-B14F-4D97-AF65-F5344CB8AC3E}">
        <p14:creationId xmlns:p14="http://schemas.microsoft.com/office/powerpoint/2010/main" val="233671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Tree>
    <p:extLst>
      <p:ext uri="{BB962C8B-B14F-4D97-AF65-F5344CB8AC3E}">
        <p14:creationId xmlns:p14="http://schemas.microsoft.com/office/powerpoint/2010/main" val="94771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02B9795-92DC-40DC-A1CA-9A4B349D7824}" type="datetimeFigureOut">
              <a:rPr lang="en-US" smtClean="0"/>
              <a:t>2/5/2023</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CA"/>
          </a:p>
        </p:txBody>
      </p:sp>
      <p:sp>
        <p:nvSpPr>
          <p:cNvPr id="6" name="Slide Number Placeholder 5"/>
          <p:cNvSpPr>
            <a:spLocks noGrp="1"/>
          </p:cNvSpPr>
          <p:nvPr>
            <p:ph type="sldNum" sz="quarter" idx="12"/>
          </p:nvPr>
        </p:nvSpPr>
        <p:spPr>
          <a:xfrm>
            <a:off x="10862452" y="381000"/>
            <a:ext cx="643748" cy="365125"/>
          </a:xfrm>
        </p:spPr>
        <p:txBody>
          <a:bodyPr/>
          <a:lstStyle/>
          <a:p>
            <a:fld id="{0FF54DE5-C571-48E8-A5BC-B369434E2F44}" type="slidenum">
              <a:rPr lang="en-CA" smtClean="0"/>
              <a:t>‹#›</a:t>
            </a:fld>
            <a:endParaRPr lang="en-CA"/>
          </a:p>
        </p:txBody>
      </p:sp>
    </p:spTree>
    <p:extLst>
      <p:ext uri="{BB962C8B-B14F-4D97-AF65-F5344CB8AC3E}">
        <p14:creationId xmlns:p14="http://schemas.microsoft.com/office/powerpoint/2010/main" val="300518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2B9795-92DC-40DC-A1CA-9A4B349D7824}"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FF54DE5-C571-48E8-A5BC-B369434E2F44}" type="slidenum">
              <a:rPr lang="en-CA" smtClean="0"/>
              <a:t>‹#›</a:t>
            </a:fld>
            <a:endParaRPr lang="en-CA"/>
          </a:p>
        </p:txBody>
      </p:sp>
    </p:spTree>
    <p:extLst>
      <p:ext uri="{BB962C8B-B14F-4D97-AF65-F5344CB8AC3E}">
        <p14:creationId xmlns:p14="http://schemas.microsoft.com/office/powerpoint/2010/main" val="193847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2B9795-92DC-40DC-A1CA-9A4B349D7824}" type="datetimeFigureOut">
              <a:rPr lang="en-US" smtClean="0"/>
              <a:pPr/>
              <a:t>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1731585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2B9795-92DC-40DC-A1CA-9A4B349D7824}" type="datetimeFigureOut">
              <a:rPr lang="en-US" smtClean="0"/>
              <a:t>2/5/2023</a:t>
            </a:fld>
            <a:endParaRPr lang="en-US"/>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FF54DE5-C571-48E8-A5BC-B369434E2F44}" type="slidenum">
              <a:rPr lang="en-CA" smtClean="0"/>
              <a:t>‹#›</a:t>
            </a:fld>
            <a:endParaRPr lang="en-CA"/>
          </a:p>
        </p:txBody>
      </p:sp>
    </p:spTree>
    <p:extLst>
      <p:ext uri="{BB962C8B-B14F-4D97-AF65-F5344CB8AC3E}">
        <p14:creationId xmlns:p14="http://schemas.microsoft.com/office/powerpoint/2010/main" val="75519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t>2/5/2023</a:t>
            </a:fld>
            <a:endParaRPr lang="en-US"/>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FF54DE5-C571-48E8-A5BC-B369434E2F44}" type="slidenum">
              <a:rPr lang="en-CA" smtClean="0"/>
              <a:t>‹#›</a:t>
            </a:fld>
            <a:endParaRPr lang="en-CA"/>
          </a:p>
        </p:txBody>
      </p:sp>
    </p:spTree>
    <p:extLst>
      <p:ext uri="{BB962C8B-B14F-4D97-AF65-F5344CB8AC3E}">
        <p14:creationId xmlns:p14="http://schemas.microsoft.com/office/powerpoint/2010/main" val="340450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FF54DE5-C571-48E8-A5BC-B369434E2F44}" type="slidenum">
              <a:rPr lang="en-CA" smtClean="0"/>
              <a:t>‹#›</a:t>
            </a:fld>
            <a:endParaRPr lang="en-CA"/>
          </a:p>
        </p:txBody>
      </p:sp>
    </p:spTree>
    <p:extLst>
      <p:ext uri="{BB962C8B-B14F-4D97-AF65-F5344CB8AC3E}">
        <p14:creationId xmlns:p14="http://schemas.microsoft.com/office/powerpoint/2010/main" val="399322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pPr/>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4281627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02B9795-92DC-40DC-A1CA-9A4B349D7824}" type="datetimeFigureOut">
              <a:rPr lang="en-US" smtClean="0"/>
              <a:pPr/>
              <a:t>2/5/2023</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337467329"/>
      </p:ext>
    </p:extLst>
  </p:cSld>
  <p:clrMap bg1="lt1" tx1="dk1" bg2="lt2" tx2="dk2" accent1="accent1" accent2="accent2" accent3="accent3" accent4="accent4" accent5="accent5" accent6="accent6" hlink="hlink" folHlink="folHlink"/>
  <p:sldLayoutIdLst>
    <p:sldLayoutId id="2147484486" r:id="rId1"/>
    <p:sldLayoutId id="2147484487" r:id="rId2"/>
    <p:sldLayoutId id="2147484488" r:id="rId3"/>
    <p:sldLayoutId id="2147484489" r:id="rId4"/>
    <p:sldLayoutId id="2147484490" r:id="rId5"/>
    <p:sldLayoutId id="2147484491" r:id="rId6"/>
    <p:sldLayoutId id="2147484492" r:id="rId7"/>
    <p:sldLayoutId id="2147484493" r:id="rId8"/>
    <p:sldLayoutId id="2147484494" r:id="rId9"/>
    <p:sldLayoutId id="2147484495" r:id="rId10"/>
    <p:sldLayoutId id="2147484496" r:id="rId11"/>
    <p:sldLayoutId id="2147484497" r:id="rId12"/>
    <p:sldLayoutId id="2147484498" r:id="rId13"/>
    <p:sldLayoutId id="2147484499" r:id="rId14"/>
    <p:sldLayoutId id="2147484500" r:id="rId15"/>
    <p:sldLayoutId id="2147484501" r:id="rId16"/>
    <p:sldLayoutId id="2147484502"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402B9795-92DC-40DC-A1CA-9A4B349D7824}" type="datetimeFigureOut">
              <a:rPr lang="en-US" smtClean="0"/>
              <a:pPr/>
              <a:t>2/5/2023</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2002360523"/>
      </p:ext>
    </p:extLst>
  </p:cSld>
  <p:clrMap bg1="lt1" tx1="dk1" bg2="lt2" tx2="dk2" accent1="accent1" accent2="accent2" accent3="accent3" accent4="accent4" accent5="accent5" accent6="accent6" hlink="hlink" folHlink="folHlink"/>
  <p:sldLayoutIdLst>
    <p:sldLayoutId id="2147484504" r:id="rId1"/>
    <p:sldLayoutId id="2147484505" r:id="rId2"/>
    <p:sldLayoutId id="2147484506" r:id="rId3"/>
    <p:sldLayoutId id="2147484507" r:id="rId4"/>
    <p:sldLayoutId id="2147484508" r:id="rId5"/>
    <p:sldLayoutId id="2147484509" r:id="rId6"/>
    <p:sldLayoutId id="2147484510" r:id="rId7"/>
    <p:sldLayoutId id="2147484511" r:id="rId8"/>
    <p:sldLayoutId id="2147484512" r:id="rId9"/>
    <p:sldLayoutId id="2147484513" r:id="rId10"/>
    <p:sldLayoutId id="2147484514" r:id="rId11"/>
    <p:sldLayoutId id="214748451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2EFFA1-0D1F-443A-8113-DD7A4ECB9BF5}"/>
              </a:ext>
            </a:extLst>
          </p:cNvPr>
          <p:cNvPicPr>
            <a:picLocks noChangeAspect="1"/>
          </p:cNvPicPr>
          <p:nvPr/>
        </p:nvPicPr>
        <p:blipFill>
          <a:blip r:embed="rId3"/>
          <a:stretch>
            <a:fillRect/>
          </a:stretch>
        </p:blipFill>
        <p:spPr>
          <a:xfrm>
            <a:off x="212788" y="1849846"/>
            <a:ext cx="1973507" cy="2122051"/>
          </a:xfrm>
          <a:prstGeom prst="rect">
            <a:avLst/>
          </a:prstGeom>
        </p:spPr>
      </p:pic>
      <p:sp>
        <p:nvSpPr>
          <p:cNvPr id="6" name="Title 5"/>
          <p:cNvSpPr>
            <a:spLocks noGrp="1"/>
          </p:cNvSpPr>
          <p:nvPr>
            <p:ph type="ctrTitle"/>
          </p:nvPr>
        </p:nvSpPr>
        <p:spPr>
          <a:xfrm>
            <a:off x="5570290" y="1111324"/>
            <a:ext cx="6281726" cy="3599094"/>
          </a:xfrm>
        </p:spPr>
        <p:txBody>
          <a:bodyPr vert="horz" lIns="91440" tIns="45720" rIns="91440" bIns="45720" rtlCol="0" anchor="b">
            <a:noAutofit/>
          </a:bodyPr>
          <a:lstStyle/>
          <a:p>
            <a:r>
              <a:rPr lang="en-US" sz="4000" b="1" i="1" dirty="0"/>
              <a:t>Confronting Coloniality in Indian Psychology and Psychology in India: A Quarterly Speakers Series</a:t>
            </a:r>
            <a:endParaRPr lang="en-US" sz="4000" b="1" dirty="0"/>
          </a:p>
        </p:txBody>
      </p:sp>
      <p:sp>
        <p:nvSpPr>
          <p:cNvPr id="7" name="Subtitle 6"/>
          <p:cNvSpPr>
            <a:spLocks noGrp="1"/>
          </p:cNvSpPr>
          <p:nvPr>
            <p:ph type="subTitle" idx="1"/>
          </p:nvPr>
        </p:nvSpPr>
        <p:spPr>
          <a:xfrm>
            <a:off x="5217952" y="4965614"/>
            <a:ext cx="6352990" cy="834454"/>
          </a:xfrm>
        </p:spPr>
        <p:txBody>
          <a:bodyPr vert="horz" lIns="91440" tIns="45720" rIns="91440" bIns="45720" rtlCol="0">
            <a:normAutofit fontScale="92500"/>
          </a:bodyPr>
          <a:lstStyle/>
          <a:p>
            <a:pPr>
              <a:spcBef>
                <a:spcPts val="1000"/>
              </a:spcBef>
            </a:pPr>
            <a:r>
              <a:rPr lang="en-US" sz="1700" dirty="0"/>
              <a:t>Brought to you by Dr. </a:t>
            </a:r>
            <a:r>
              <a:rPr lang="en-US" sz="1700" dirty="0" err="1"/>
              <a:t>Bedi’s</a:t>
            </a:r>
            <a:r>
              <a:rPr lang="en-US" sz="1700" dirty="0"/>
              <a:t> Counselling/Psychotherapy RTS Lab in partnership with Dr. Suneet Varma, University of Delhi, with funding provided for by the Shastri Indo-</a:t>
            </a:r>
            <a:r>
              <a:rPr lang="en-US" sz="1700" dirty="0" err="1"/>
              <a:t>Canadan</a:t>
            </a:r>
            <a:r>
              <a:rPr lang="en-US" sz="1700" dirty="0"/>
              <a:t> Institute</a:t>
            </a:r>
          </a:p>
        </p:txBody>
      </p:sp>
      <p:pic>
        <p:nvPicPr>
          <p:cNvPr id="2" name="Picture 1">
            <a:extLst>
              <a:ext uri="{FF2B5EF4-FFF2-40B4-BE49-F238E27FC236}">
                <a16:creationId xmlns:a16="http://schemas.microsoft.com/office/drawing/2014/main" id="{E537A593-D023-4A27-A593-928D9CF361E4}"/>
              </a:ext>
            </a:extLst>
          </p:cNvPr>
          <p:cNvPicPr>
            <a:picLocks noChangeAspect="1"/>
          </p:cNvPicPr>
          <p:nvPr/>
        </p:nvPicPr>
        <p:blipFill>
          <a:blip r:embed="rId4"/>
          <a:stretch>
            <a:fillRect/>
          </a:stretch>
        </p:blipFill>
        <p:spPr>
          <a:xfrm>
            <a:off x="2309523" y="2056758"/>
            <a:ext cx="2991565" cy="1628741"/>
          </a:xfrm>
          <a:prstGeom prst="rect">
            <a:avLst/>
          </a:prstGeom>
        </p:spPr>
      </p:pic>
      <p:pic>
        <p:nvPicPr>
          <p:cNvPr id="4" name="Picture 3">
            <a:extLst>
              <a:ext uri="{FF2B5EF4-FFF2-40B4-BE49-F238E27FC236}">
                <a16:creationId xmlns:a16="http://schemas.microsoft.com/office/drawing/2014/main" id="{6CF1512C-39C8-4C46-84DA-6E6F11DFAFC6}"/>
              </a:ext>
            </a:extLst>
          </p:cNvPr>
          <p:cNvPicPr>
            <a:picLocks noChangeAspect="1"/>
          </p:cNvPicPr>
          <p:nvPr/>
        </p:nvPicPr>
        <p:blipFill>
          <a:blip r:embed="rId5"/>
          <a:stretch>
            <a:fillRect/>
          </a:stretch>
        </p:blipFill>
        <p:spPr>
          <a:xfrm>
            <a:off x="339984" y="396236"/>
            <a:ext cx="4762500" cy="971550"/>
          </a:xfrm>
          <a:prstGeom prst="rect">
            <a:avLst/>
          </a:prstGeom>
        </p:spPr>
      </p:pic>
      <p:pic>
        <p:nvPicPr>
          <p:cNvPr id="5" name="Picture 4">
            <a:extLst>
              <a:ext uri="{FF2B5EF4-FFF2-40B4-BE49-F238E27FC236}">
                <a16:creationId xmlns:a16="http://schemas.microsoft.com/office/drawing/2014/main" id="{8A222FCD-E8BA-405E-BE64-0A9F8D813896}"/>
              </a:ext>
            </a:extLst>
          </p:cNvPr>
          <p:cNvPicPr>
            <a:picLocks noChangeAspect="1"/>
          </p:cNvPicPr>
          <p:nvPr/>
        </p:nvPicPr>
        <p:blipFill>
          <a:blip r:embed="rId6"/>
          <a:stretch>
            <a:fillRect/>
          </a:stretch>
        </p:blipFill>
        <p:spPr>
          <a:xfrm>
            <a:off x="0" y="4957435"/>
            <a:ext cx="2079195" cy="1837939"/>
          </a:xfrm>
          <a:prstGeom prst="rect">
            <a:avLst/>
          </a:prstGeom>
        </p:spPr>
      </p:pic>
      <p:pic>
        <p:nvPicPr>
          <p:cNvPr id="8" name="Picture 7">
            <a:extLst>
              <a:ext uri="{FF2B5EF4-FFF2-40B4-BE49-F238E27FC236}">
                <a16:creationId xmlns:a16="http://schemas.microsoft.com/office/drawing/2014/main" id="{3374759E-8A66-4E97-BA43-D81E1090C075}"/>
              </a:ext>
            </a:extLst>
          </p:cNvPr>
          <p:cNvPicPr>
            <a:picLocks noChangeAspect="1"/>
          </p:cNvPicPr>
          <p:nvPr/>
        </p:nvPicPr>
        <p:blipFill>
          <a:blip r:embed="rId7"/>
          <a:stretch>
            <a:fillRect/>
          </a:stretch>
        </p:blipFill>
        <p:spPr>
          <a:xfrm>
            <a:off x="2186295" y="5460103"/>
            <a:ext cx="2924557" cy="1001661"/>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532CD-077B-47D4-86A2-D52D11334DF3}"/>
              </a:ext>
            </a:extLst>
          </p:cNvPr>
          <p:cNvSpPr>
            <a:spLocks noGrp="1"/>
          </p:cNvSpPr>
          <p:nvPr>
            <p:ph idx="1"/>
          </p:nvPr>
        </p:nvSpPr>
        <p:spPr>
          <a:xfrm>
            <a:off x="965199" y="1325462"/>
            <a:ext cx="9781098" cy="4681022"/>
          </a:xfrm>
        </p:spPr>
        <p:txBody>
          <a:bodyPr>
            <a:normAutofit/>
          </a:bodyPr>
          <a:lstStyle/>
          <a:p>
            <a:pPr marL="0" indent="0">
              <a:buNone/>
            </a:pPr>
            <a:r>
              <a:rPr lang="en-US" sz="2400" dirty="0"/>
              <a:t>The purpose of this speakers’ series is to better mobilize knowledge about coloniality in Indian Psychology and psychology in India in both Canada and India, and promote its application, not only in India and Canada, but globally. More specifically, this speakers’ series adopts a decolonizing framework and aims to investigate, deconstruct, and confront the colonial manifestation of </a:t>
            </a:r>
            <a:r>
              <a:rPr lang="en-US" sz="2400" dirty="0" err="1"/>
              <a:t>EuroAmerican</a:t>
            </a:r>
            <a:r>
              <a:rPr lang="en-US" sz="2400" dirty="0"/>
              <a:t> psychology in the India national context. It is hoped that the end result of this speakers’ series is greater societal awareness of the legacy of colonialism on contemporary Indian Psychology and further decolonization of Indian Psychology and psychology in India.</a:t>
            </a:r>
            <a:endParaRPr lang="en-CA" sz="2400" dirty="0"/>
          </a:p>
        </p:txBody>
      </p:sp>
      <p:sp>
        <p:nvSpPr>
          <p:cNvPr id="4" name="TextBox 3">
            <a:extLst>
              <a:ext uri="{FF2B5EF4-FFF2-40B4-BE49-F238E27FC236}">
                <a16:creationId xmlns:a16="http://schemas.microsoft.com/office/drawing/2014/main" id="{E44C2D5C-A134-452A-93A7-D304C0012CA7}"/>
              </a:ext>
            </a:extLst>
          </p:cNvPr>
          <p:cNvSpPr txBox="1"/>
          <p:nvPr/>
        </p:nvSpPr>
        <p:spPr>
          <a:xfrm>
            <a:off x="1090569" y="452790"/>
            <a:ext cx="9362114" cy="646331"/>
          </a:xfrm>
          <a:prstGeom prst="rect">
            <a:avLst/>
          </a:prstGeom>
          <a:noFill/>
        </p:spPr>
        <p:txBody>
          <a:bodyPr wrap="square" rtlCol="0">
            <a:spAutoFit/>
          </a:bodyPr>
          <a:lstStyle/>
          <a:p>
            <a:pPr algn="ctr"/>
            <a:r>
              <a:rPr lang="en-US" sz="3600" b="1" u="sng" dirty="0"/>
              <a:t>Purpose</a:t>
            </a:r>
            <a:endParaRPr lang="en-CA" sz="3600" b="1" u="sng" dirty="0"/>
          </a:p>
        </p:txBody>
      </p:sp>
    </p:spTree>
    <p:extLst>
      <p:ext uri="{BB962C8B-B14F-4D97-AF65-F5344CB8AC3E}">
        <p14:creationId xmlns:p14="http://schemas.microsoft.com/office/powerpoint/2010/main" val="81996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054880" y="839098"/>
            <a:ext cx="9888496" cy="900131"/>
          </a:xfrm>
        </p:spPr>
        <p:txBody>
          <a:bodyPr anchor="t">
            <a:normAutofit/>
          </a:bodyPr>
          <a:lstStyle/>
          <a:p>
            <a:r>
              <a:rPr lang="en-US" sz="4000" dirty="0">
                <a:solidFill>
                  <a:schemeClr val="bg1"/>
                </a:solidFill>
              </a:rPr>
              <a:t>Speakers’ Series Information</a:t>
            </a:r>
            <a:endParaRPr lang="en-US" sz="4000" strike="sngStrike" dirty="0">
              <a:solidFill>
                <a:schemeClr val="bg1"/>
              </a:solidFill>
            </a:endParaRPr>
          </a:p>
        </p:txBody>
      </p:sp>
      <p:sp>
        <p:nvSpPr>
          <p:cNvPr id="14" name="Content Placeholder 13"/>
          <p:cNvSpPr>
            <a:spLocks noGrp="1"/>
          </p:cNvSpPr>
          <p:nvPr>
            <p:ph idx="1"/>
          </p:nvPr>
        </p:nvSpPr>
        <p:spPr>
          <a:xfrm>
            <a:off x="1155548" y="1453414"/>
            <a:ext cx="9880893" cy="4918509"/>
          </a:xfrm>
        </p:spPr>
        <p:txBody>
          <a:bodyPr>
            <a:normAutofit/>
          </a:bodyPr>
          <a:lstStyle/>
          <a:p>
            <a:r>
              <a:rPr lang="en-US" sz="2400" dirty="0">
                <a:solidFill>
                  <a:srgbClr val="000000"/>
                </a:solidFill>
                <a:effectLst/>
                <a:latin typeface="Times New Roman" panose="02020603050405020304" pitchFamily="18" charset="0"/>
                <a:ea typeface="Calibri" panose="020F0502020204030204" pitchFamily="34" charset="0"/>
              </a:rPr>
              <a:t>The colonization of India is long over but the legacy of colonialism lingers on in India and in the mentality and lived experiences of Indians all over the world.</a:t>
            </a:r>
          </a:p>
          <a:p>
            <a:r>
              <a:rPr lang="en-US" sz="2400" dirty="0">
                <a:effectLst/>
                <a:latin typeface="Times New Roman" panose="02020603050405020304" pitchFamily="18" charset="0"/>
                <a:ea typeface="Calibri" panose="020F0502020204030204" pitchFamily="34" charset="0"/>
              </a:rPr>
              <a:t>Partially through its political and economic power and interests, as well as its implicit endorsement of Western cultural superiority, </a:t>
            </a:r>
            <a:r>
              <a:rPr lang="en-US" sz="2400" dirty="0" err="1">
                <a:effectLst/>
                <a:latin typeface="Times New Roman" panose="02020603050405020304" pitchFamily="18" charset="0"/>
                <a:ea typeface="Calibri" panose="020F0502020204030204" pitchFamily="34" charset="0"/>
              </a:rPr>
              <a:t>EuroAmerican</a:t>
            </a:r>
            <a:r>
              <a:rPr lang="en-US" sz="2400" dirty="0">
                <a:effectLst/>
                <a:latin typeface="Times New Roman" panose="02020603050405020304" pitchFamily="18" charset="0"/>
                <a:ea typeface="Calibri" panose="020F0502020204030204" pitchFamily="34" charset="0"/>
              </a:rPr>
              <a:t> psychology has positioned itself as the universal psychology that applies to all of humanity. </a:t>
            </a:r>
          </a:p>
          <a:p>
            <a:pPr lvl="1"/>
            <a:endParaRPr lang="en-US" sz="2200" dirty="0">
              <a:effectLst/>
              <a:latin typeface="Times New Roman" panose="02020603050405020304" pitchFamily="18" charset="0"/>
              <a:ea typeface="Calibri" panose="020F0502020204030204" pitchFamily="34" charset="0"/>
            </a:endParaRPr>
          </a:p>
          <a:p>
            <a:pPr lvl="1"/>
            <a:r>
              <a:rPr lang="en-US" sz="2200" dirty="0">
                <a:effectLst/>
                <a:latin typeface="Times New Roman" panose="02020603050405020304" pitchFamily="18" charset="0"/>
                <a:ea typeface="Calibri" panose="020F0502020204030204" pitchFamily="34" charset="0"/>
              </a:rPr>
              <a:t>It denounces other global traditions of psychology as cultural/indigenous but itself as </a:t>
            </a:r>
            <a:r>
              <a:rPr lang="en-US" sz="2200" dirty="0" err="1">
                <a:effectLst/>
                <a:latin typeface="Times New Roman" panose="02020603050405020304" pitchFamily="18" charset="0"/>
                <a:ea typeface="Calibri" panose="020F0502020204030204" pitchFamily="34" charset="0"/>
              </a:rPr>
              <a:t>acultural</a:t>
            </a:r>
            <a:r>
              <a:rPr lang="en-US" sz="2200" dirty="0">
                <a:effectLst/>
                <a:latin typeface="Times New Roman" panose="02020603050405020304" pitchFamily="18" charset="0"/>
                <a:ea typeface="Calibri" panose="020F0502020204030204" pitchFamily="34" charset="0"/>
              </a:rPr>
              <a:t>, objective and scientific. </a:t>
            </a:r>
          </a:p>
          <a:p>
            <a:pPr lvl="1"/>
            <a:endParaRPr lang="en-US" sz="2200" dirty="0">
              <a:effectLst/>
              <a:latin typeface="Times New Roman" panose="02020603050405020304" pitchFamily="18" charset="0"/>
              <a:ea typeface="Calibri" panose="020F0502020204030204" pitchFamily="34" charset="0"/>
            </a:endParaRPr>
          </a:p>
          <a:p>
            <a:pPr lvl="1"/>
            <a:r>
              <a:rPr lang="en-US" sz="2200" dirty="0">
                <a:effectLst/>
                <a:latin typeface="Times New Roman" panose="02020603050405020304" pitchFamily="18" charset="0"/>
                <a:ea typeface="Calibri" panose="020F0502020204030204" pitchFamily="34" charset="0"/>
              </a:rPr>
              <a:t>It does this through purporting other psychologies as biased and comparatively less globally useful even when applied within their countries of origin. </a:t>
            </a:r>
            <a:endParaRPr lang="en-US" sz="2400" dirty="0"/>
          </a:p>
        </p:txBody>
      </p:sp>
    </p:spTree>
    <p:extLst>
      <p:ext uri="{BB962C8B-B14F-4D97-AF65-F5344CB8AC3E}">
        <p14:creationId xmlns:p14="http://schemas.microsoft.com/office/powerpoint/2010/main" val="165425530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6851" y="637762"/>
            <a:ext cx="9888496" cy="900131"/>
          </a:xfrm>
        </p:spPr>
        <p:txBody>
          <a:bodyPr vert="horz" lIns="91440" tIns="45720" rIns="91440" bIns="45720" rtlCol="0" anchor="t">
            <a:normAutofit/>
          </a:bodyPr>
          <a:lstStyle/>
          <a:p>
            <a:r>
              <a:rPr lang="en-US" sz="4000" kern="1200" dirty="0">
                <a:solidFill>
                  <a:schemeClr val="bg1"/>
                </a:solidFill>
                <a:latin typeface="+mj-lt"/>
                <a:ea typeface="+mj-ea"/>
                <a:cs typeface="+mj-cs"/>
              </a:rPr>
              <a:t>Intentions of the Series</a:t>
            </a:r>
          </a:p>
        </p:txBody>
      </p:sp>
      <p:sp>
        <p:nvSpPr>
          <p:cNvPr id="3" name="Content Placeholder 2"/>
          <p:cNvSpPr>
            <a:spLocks noGrp="1"/>
          </p:cNvSpPr>
          <p:nvPr>
            <p:ph sz="half" idx="1"/>
          </p:nvPr>
        </p:nvSpPr>
        <p:spPr>
          <a:xfrm>
            <a:off x="1155548" y="1258349"/>
            <a:ext cx="9880893" cy="4918614"/>
          </a:xfrm>
        </p:spPr>
        <p:txBody>
          <a:bodyPr vert="horz" lIns="91440" tIns="45720" rIns="91440" bIns="45720" rtlCol="0">
            <a:normAutofit/>
          </a:bodyPr>
          <a:lstStyle/>
          <a:p>
            <a:pPr marL="0" marR="0">
              <a:lnSpc>
                <a:spcPct val="115000"/>
              </a:lnSpc>
              <a:spcBef>
                <a:spcPts val="0"/>
              </a:spcBef>
              <a:spcAft>
                <a:spcPts val="0"/>
              </a:spcAft>
            </a:pPr>
            <a:r>
              <a:rPr lang="en-US" sz="2400" dirty="0">
                <a:latin typeface="Times New Roman" panose="02020603050405020304" pitchFamily="18" charset="0"/>
                <a:cs typeface="Times New Roman" panose="02020603050405020304" pitchFamily="18" charset="0"/>
              </a:rPr>
              <a:t>Indian psychology scholars are increasingly reflecting on the devasting impact that adopting foreign psychologies has had on the Indian populace, including but not limited to their mental health, identity development, employment and business practices (industrial/organizational psychology), and reduced ability to access effective Indian Indigenous healing practices </a:t>
            </a:r>
          </a:p>
          <a:p>
            <a:pPr marL="0" marR="0">
              <a:lnSpc>
                <a:spcPct val="115000"/>
              </a:lnSpc>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2400" dirty="0">
                <a:latin typeface="Times New Roman" panose="02020603050405020304" pitchFamily="18" charset="0"/>
                <a:cs typeface="Times New Roman" panose="02020603050405020304" pitchFamily="18" charset="0"/>
              </a:rPr>
              <a:t>Yet such knowledge and critique often gets overshadowed for several reasons, such as a lack of sufficient knowledge mobilization for such as small (but growing) body of critical psychological literature that challenges hegemonic ideas in Psychology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2400" dirty="0">
              <a:effectLst/>
              <a:latin typeface="Times New Roman" panose="02020603050405020304" pitchFamily="18" charset="0"/>
              <a:ea typeface="Calibri" panose="020F0502020204030204" pitchFamily="34" charset="0"/>
              <a:cs typeface="Times New Roman" panose="02020603050405020304" pitchFamily="18" charset="0"/>
            </a:endParaRPr>
          </a:p>
          <a:p>
            <a:pPr lvl="0"/>
            <a:endParaRPr lang="en-US" sz="2400" dirty="0"/>
          </a:p>
        </p:txBody>
      </p:sp>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B98A2-62BA-4AAA-B566-CCBA2A049737}"/>
              </a:ext>
            </a:extLst>
          </p:cNvPr>
          <p:cNvSpPr>
            <a:spLocks noGrp="1"/>
          </p:cNvSpPr>
          <p:nvPr>
            <p:ph idx="1"/>
          </p:nvPr>
        </p:nvSpPr>
        <p:spPr>
          <a:xfrm>
            <a:off x="685800" y="1318661"/>
            <a:ext cx="10820400" cy="4900024"/>
          </a:xfrm>
        </p:spPr>
        <p:txBody>
          <a:bodyPr/>
          <a:lstStyle/>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overall purpose of this speakers’ series is to begin to better mobilize such knowledge in both India and Canada, and promote its application, not only in India and Canada, but globally. </a:t>
            </a: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This speaker’s series adopts a decolonizing framework and aims to investigate, deconstruct, and confront the colonial manifestation of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EuroAmerican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psychology in the India national context as well as its application to the Indian diaspora worldwide. </a:t>
            </a: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It is hoped that the end result of this speakers’ series is greater societal awareness of the legacy of colonialism on contemporary Indian Psychology and further decolonization of Indian psychology.</a:t>
            </a:r>
            <a:endParaRPr lang="en-CA"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405044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2A10F-D605-4537-8E73-52738DD1D063}"/>
              </a:ext>
            </a:extLst>
          </p:cNvPr>
          <p:cNvSpPr>
            <a:spLocks noGrp="1"/>
          </p:cNvSpPr>
          <p:nvPr>
            <p:ph type="title"/>
          </p:nvPr>
        </p:nvSpPr>
        <p:spPr>
          <a:xfrm>
            <a:off x="1147945" y="989159"/>
            <a:ext cx="9888496" cy="777497"/>
          </a:xfrm>
        </p:spPr>
        <p:txBody>
          <a:bodyPr anchor="t">
            <a:normAutofit/>
          </a:bodyPr>
          <a:lstStyle/>
          <a:p>
            <a:pPr algn="ctr"/>
            <a:r>
              <a:rPr lang="en-US" u="sng" dirty="0"/>
              <a:t>Past and Future Speakers</a:t>
            </a:r>
            <a:endParaRPr lang="en-CA" u="sng" dirty="0"/>
          </a:p>
        </p:txBody>
      </p:sp>
      <p:sp>
        <p:nvSpPr>
          <p:cNvPr id="3" name="Content Placeholder 2">
            <a:extLst>
              <a:ext uri="{FF2B5EF4-FFF2-40B4-BE49-F238E27FC236}">
                <a16:creationId xmlns:a16="http://schemas.microsoft.com/office/drawing/2014/main" id="{139A91FB-5F82-4C70-B1B6-F21BBC4283CD}"/>
              </a:ext>
            </a:extLst>
          </p:cNvPr>
          <p:cNvSpPr>
            <a:spLocks noGrp="1"/>
          </p:cNvSpPr>
          <p:nvPr>
            <p:ph idx="1"/>
          </p:nvPr>
        </p:nvSpPr>
        <p:spPr>
          <a:xfrm>
            <a:off x="1155548" y="1766656"/>
            <a:ext cx="9880893" cy="4944862"/>
          </a:xfrm>
        </p:spPr>
        <p:txBody>
          <a:bodyPr>
            <a:normAutofit/>
          </a:bodyPr>
          <a:lstStyle/>
          <a:p>
            <a:r>
              <a:rPr lang="en-US" dirty="0" err="1"/>
              <a:t>Febuary</a:t>
            </a:r>
            <a:r>
              <a:rPr lang="en-US" dirty="0"/>
              <a:t> 21</a:t>
            </a:r>
            <a:r>
              <a:rPr lang="en-US" baseline="30000" dirty="0"/>
              <a:t>st</a:t>
            </a:r>
            <a:r>
              <a:rPr lang="en-US" dirty="0"/>
              <a:t>, 2023</a:t>
            </a:r>
            <a:r>
              <a:rPr lang="en-US" sz="2200" dirty="0"/>
              <a:t>: </a:t>
            </a:r>
            <a:r>
              <a:rPr lang="en-US" sz="2200" b="1" dirty="0"/>
              <a:t>Dr. Suneet Varma </a:t>
            </a:r>
            <a:r>
              <a:rPr lang="en-US" sz="2200" dirty="0"/>
              <a:t>(University of Delhi, India)</a:t>
            </a:r>
            <a:r>
              <a:rPr lang="en-CA" sz="2200" dirty="0"/>
              <a:t>: </a:t>
            </a:r>
            <a:r>
              <a:rPr lang="en-US" sz="2200" i="1" dirty="0"/>
              <a:t>Confronting Colonialist Hegemonic Ideas in Psychology in India, and Indian Psychology as a Viable Alternative </a:t>
            </a:r>
            <a:endParaRPr lang="en-CA" sz="2200" i="1" dirty="0"/>
          </a:p>
        </p:txBody>
      </p:sp>
    </p:spTree>
    <p:extLst>
      <p:ext uri="{BB962C8B-B14F-4D97-AF65-F5344CB8AC3E}">
        <p14:creationId xmlns:p14="http://schemas.microsoft.com/office/powerpoint/2010/main" val="94503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07646D0035FA4C8F1F95DBA74C7670" ma:contentTypeVersion="14" ma:contentTypeDescription="Create a new document." ma:contentTypeScope="" ma:versionID="67dd53ffa32e03c479bd96397f075967">
  <xsd:schema xmlns:xsd="http://www.w3.org/2001/XMLSchema" xmlns:xs="http://www.w3.org/2001/XMLSchema" xmlns:p="http://schemas.microsoft.com/office/2006/metadata/properties" xmlns:ns3="9ec2d0b7-503f-4434-bd5e-691963e6366e" xmlns:ns4="a169fe49-86d9-4b9f-a163-9271c3e82536" targetNamespace="http://schemas.microsoft.com/office/2006/metadata/properties" ma:root="true" ma:fieldsID="183b9cfe7a71967111eee1492611c639" ns3:_="" ns4:_="">
    <xsd:import namespace="9ec2d0b7-503f-4434-bd5e-691963e6366e"/>
    <xsd:import namespace="a169fe49-86d9-4b9f-a163-9271c3e8253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c2d0b7-503f-4434-bd5e-691963e63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69fe49-86d9-4b9f-a163-9271c3e8253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93A5A8-9DD5-4269-86F7-3F19C7A3662A}">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schemas.microsoft.com/office/2006/documentManagement/types"/>
    <ds:schemaRef ds:uri="http://www.w3.org/XML/1998/namespace"/>
    <ds:schemaRef ds:uri="http://purl.org/dc/elements/1.1/"/>
    <ds:schemaRef ds:uri="http://purl.org/dc/dcmitype/"/>
    <ds:schemaRef ds:uri="http://schemas.microsoft.com/office/2006/metadata/properties"/>
    <ds:schemaRef ds:uri="a169fe49-86d9-4b9f-a163-9271c3e82536"/>
    <ds:schemaRef ds:uri="http://purl.org/dc/terms/"/>
    <ds:schemaRef ds:uri="http://schemas.microsoft.com/office/infopath/2007/PartnerControls"/>
    <ds:schemaRef ds:uri="http://schemas.openxmlformats.org/package/2006/metadata/core-properties"/>
    <ds:schemaRef ds:uri="9ec2d0b7-503f-4434-bd5e-691963e6366e"/>
  </ds:schemaRefs>
</ds:datastoreItem>
</file>

<file path=customXml/itemProps3.xml><?xml version="1.0" encoding="utf-8"?>
<ds:datastoreItem xmlns:ds="http://schemas.openxmlformats.org/officeDocument/2006/customXml" ds:itemID="{1E6F5843-8E76-44D1-9A39-6B8F1D9734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c2d0b7-503f-4434-bd5e-691963e6366e"/>
    <ds:schemaRef ds:uri="a169fe49-86d9-4b9f-a163-9271c3e825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747</TotalTime>
  <Words>596</Words>
  <Application>Microsoft Office PowerPoint</Application>
  <PresentationFormat>Widescreen</PresentationFormat>
  <Paragraphs>26</Paragraphs>
  <Slides>6</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Arial</vt:lpstr>
      <vt:lpstr>Century Gothic</vt:lpstr>
      <vt:lpstr>Century Schoolbook</vt:lpstr>
      <vt:lpstr>Euphemia</vt:lpstr>
      <vt:lpstr>Times New Roman</vt:lpstr>
      <vt:lpstr>Wingdings 2</vt:lpstr>
      <vt:lpstr>Vapor Trail</vt:lpstr>
      <vt:lpstr>View</vt:lpstr>
      <vt:lpstr>Confronting Coloniality in Indian Psychology and Psychology in India: A Quarterly Speakers Series</vt:lpstr>
      <vt:lpstr>PowerPoint Presentation</vt:lpstr>
      <vt:lpstr>Speakers’ Series Information</vt:lpstr>
      <vt:lpstr>Intentions of the Series</vt:lpstr>
      <vt:lpstr>PowerPoint Presentation</vt:lpstr>
      <vt:lpstr>Past and Future Speakers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Bedi, Robinder</dc:creator>
  <cp:lastModifiedBy>Bedi, Robinder</cp:lastModifiedBy>
  <cp:revision>35</cp:revision>
  <dcterms:created xsi:type="dcterms:W3CDTF">2021-11-20T20:44:40Z</dcterms:created>
  <dcterms:modified xsi:type="dcterms:W3CDTF">2023-02-06T02:36:41Z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0x010100C107646D0035FA4C8F1F95DBA74C7670</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